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3"/>
  </p:notesMasterIdLst>
  <p:sldIdLst>
    <p:sldId id="256" r:id="rId5"/>
    <p:sldId id="837" r:id="rId6"/>
    <p:sldId id="836" r:id="rId7"/>
    <p:sldId id="667" r:id="rId8"/>
    <p:sldId id="290" r:id="rId9"/>
    <p:sldId id="411" r:id="rId10"/>
    <p:sldId id="273" r:id="rId11"/>
    <p:sldId id="412" r:id="rId12"/>
  </p:sldIdLst>
  <p:sldSz cx="12192000" cy="6858000"/>
  <p:notesSz cx="7010400" cy="9236075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9CF"/>
    <a:srgbClr val="EB3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6:04:55.601"/>
    </inkml:context>
    <inkml:brush xml:id="br0">
      <inkml:brushProperty name="width" value="0.05" units="cm"/>
      <inkml:brushProperty name="height" value="0.05" units="cm"/>
      <inkml:brushProperty name="color" value="#E7F626"/>
    </inkml:brush>
  </inkml:definitions>
  <inkml:trace contextRef="#ctx0" brushRef="#br0">1 1674 24575,'96'-1'0,"105"3"0,-192-1 0,0 1 0,-1 0 0,0 0 0,1 1 0,-1 0 0,0 0 0,0 1 0,-1 0 0,1 1 0,-1-1 0,0 2 0,0-1 0,0 1 0,-1-1 0,8 10 0,-9-11 0,0 0 0,0 0 0,1 0 0,-1 0 0,1-1 0,0 0 0,0 0 0,1-1 0,-1 0 0,1 0 0,-1 0 0,14 1 0,7 0 0,51-2 0,-46-1 0,402-4 0,-418 3 0,0-1 0,0-1 0,0 0 0,0-2 0,-1 1 0,23-11 0,8-2 0,-33 14 0,0-1 0,0-1 0,-1 0 0,0-1 0,0 0 0,0 0 0,-1-1 0,0-1 0,12-10 0,5-12 0,-2-1 0,23-35 0,-8 10 0,-23 37 0,1 0 0,0 2 0,1 0 0,1 1 0,44-24 0,-5 1 0,-41 27 0,1 0 0,0 2 0,1 0 0,0 1 0,0 2 0,1 0 0,0 1 0,0 1 0,31-3 0,87-19 0,25-4 0,-162 31 0,201-30 0,-185 24 0,0 0 0,-1-1 0,30-15 0,7-4 0,3 3 0,0 0 0,0-2 0,75-45 0,-90 42 0,2 3 0,74-31 0,-91 46 0,0 0 0,1 2 0,0 2 0,1 0 0,52-2 0,-54 7 0,103-7 0,-110 5 0,-1-1 0,1-1 0,-1 0 0,27-12 0,47-27 0,131-83 0,-177 101 0,92-38 0,-46 24 0,27-15 0,152-79 0,-181 87 0,13-9 0,-77 38 0,11-7 0,1 2 0,58-25 0,-84 42 0,1 1 0,-1 1 0,1 0 0,0 1 0,-1 1 0,1 0 0,0 1 0,1 1 0,-1 0 0,0 1 0,22 4 0,4 6 0,73 28 0,16 5 0,-122-42 0,0-1 0,0 0 0,0 0 0,0 0 0,0-1 0,0-1 0,0 0 0,0 0 0,13-3 0,2-3 0,42-19 0,-50 18 0,1 1 0,1 1 0,-1 1 0,1 0 0,31-5 0,24-1 0,-52 6 0,0 2 0,32-2 0,-42 7 0,0-1 0,-1 1 0,1 1 0,0 0 0,-1 0 0,0 1 0,0 0 0,0 1 0,10 6 0,39 17 0,-31-21 0,1-2 0,-1-1 0,1-1 0,0-1 0,0-1 0,42-5 0,9 1 0,-35 3 0,1 2 0,73 13 0,-89-12 0,-1 0 0,30-1 0,39 3 0,-79-1 0,1 2 0,-1 0 0,0 0 0,0 2 0,-1 0 0,28 18 0,-23-13 0,0-1 0,46 18 0,-35-18 0,0 1 0,-1 1 0,-1 2 0,-1 2 0,0 0 0,40 35 0,3 9 0,70 79 0,-111-103 0,-1 0 0,46 78 0,9 14 0,22 33 0,-11-14 0,-92-143 0,1 0 0,-1 0 0,1-1 0,0 1 0,1-1 0,-1-1 0,1 1 0,0-1 0,0 0 0,0-1 0,0 0 0,1 0 0,12 3 0,10 0 0,-1-1 0,40 2 0,-28-3 0,461 8 0,-309-14 0,773 2 0,-948-2 0,0 1 0,0-2 0,0 0 0,-1-2 0,1 1 0,-1-2 0,0-1 0,0 0 0,-1-1 0,0 0 0,0-2 0,-1 0 0,15-12 0,-2 3 0,0 1 0,1 1 0,1 2 0,1 1 0,61-19 0,-2 12 0,-68 17 0,-1 0 0,1-2 0,-1 0 0,0-1 0,24-13 0,107-47 0,-93 44 0,-42 17 0,1 1 0,0 1 0,1 0 0,-1 2 0,0 0 0,22 1 0,-10 0 0,38-7 0,5-6 0,-27 4 0,0 1 0,85-3 0,-21 11 0,157 5 0,-251-3 0,-1 2 0,1 0 0,0 0 0,-1 2 0,0 0 0,22 10 0,81 53 0,-44-24 0,-65-40 0,1 0 0,-1 0 0,1-1 0,0 0 0,-1-1 0,1 0 0,1-1 0,9 1 0,88-4 0,-53-1 0,25 1 0,-15-1 0,0 2 0,-1 4 0,110 17 0,-94 6 0,-59-18 0,0-1 0,30 7 0,17-6 0,1-3 0,135-8 0,-171-1 0,0-1 0,50-14 0,10-3 0,-72 19 0,1-1 0,0-1 0,-1-1 0,0-1 0,0 0 0,31-18 0,14-17 0,-42 26 0,1 1 0,0 1 0,0 1 0,29-10 0,23-7 0,-58 21 0,0 1 0,1 0 0,0 2 0,0 1 0,0 0 0,29-2 0,140 6 0,-104 3 0,-73-1 0,0 0 0,-1 1 0,1 1 0,-1 0 0,1 1 0,-1 0 0,0 0 0,-1 1 0,15 9 0,-9-5 0,1-1 0,-1-1 0,20 6 0,21 1 0,-22-6 0,-1 2 0,51 21 0,52 23 0,-81-34 0,65 34 0,-84-36 0,51 17 0,-60-26 0,0 2 0,-1 1 0,-1 1 0,32 21 0,12 20 0,-47-35 0,1 0 0,0-2 0,1-1 0,42 20 0,82 40 0,-34-16 0,-88-48-273,1-2 0,-1-1 0,2-1 0,43 6 0,-48-10-6553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6:05:07.740"/>
    </inkml:context>
    <inkml:brush xml:id="br0">
      <inkml:brushProperty name="width" value="0.05" units="cm"/>
      <inkml:brushProperty name="height" value="0.05" units="cm"/>
      <inkml:brushProperty name="color" value="#E7F626"/>
    </inkml:brush>
  </inkml:definitions>
  <inkml:trace contextRef="#ctx0" brushRef="#br0">1 1 24575,'4'0'0,"0"1"0,-1 0 0,1 1 0,0-1 0,0 1 0,-1-1 0,1 1 0,-1 0 0,1 0 0,3 4 0,5 1 0,97 51 0,-71-39 0,0 1 0,-1 2 0,51 40 0,-69-47 0,0-1 0,2-1 0,-1-1 0,2 0 0,-1-2 0,2-1 0,-1 0 0,1-2 0,0 0 0,1-1 0,0-2 0,42 3 0,-18-2 0,1 3 0,65 19 0,90 39 0,-10-3 0,-181-60 0,0 1 0,-1 1 0,1 0 0,-1 0 0,0 1 0,-1 1 0,0 0 0,0 1 0,0 0 0,-1 0 0,16 18 0,8 6 0,1-1 0,1-1 0,2-3 0,77 44 0,-75-48 0,81 42 0,-81-45 0,-1 2 0,-1 1 0,-1 3 0,-2 0 0,0 3 0,61 64 0,-20-4 0,91 136 0,-160-215 0,1 0 0,0-1 0,1 0 0,0 0 0,0-1 0,1 0 0,0-1 0,0 0 0,0-1 0,1 0 0,0 0 0,1-1 0,22 7 0,-29-10-170,0 0-1,0 1 0,0 0 1,-1 0-1,1 0 0,-1 0 1,7 6-1,7 9-6655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6:06:21.769"/>
    </inkml:context>
    <inkml:brush xml:id="br0">
      <inkml:brushProperty name="width" value="0.2" units="cm"/>
      <inkml:brushProperty name="height" value="0.2" units="cm"/>
      <inkml:brushProperty name="color" value="#E7F626"/>
    </inkml:brush>
  </inkml:definitions>
  <inkml:trace contextRef="#ctx0" brushRef="#br0">1 1792 24575,'557'0'0,"-388"-15"0,-4 1 0,-11 16 0,111-4 0,-253 0 0,0 0 0,0-2 0,0 1 0,0-2 0,-1 1 0,1-2 0,-1 0 0,12-8 0,31-14 0,-24 12 0,0-1 0,50-37 0,-21 12 0,81-58 0,13-8 0,-58 51 0,2 4 0,147-57 0,-179 88 0,99-19 0,-113 29 0,144-19 0,-132 24 0,119-30 0,-155 30 0,-1-2 0,0-1 0,-1-1 0,0-1 0,0-2 0,-1 0 0,24-20 0,-29 21 0,1 1 0,-1 0 0,2 2 0,28-11 0,-40 17 0,35-20 0,-35 18 0,0 1 0,1 0 0,18-7 0,279-62 0,-212 56 0,0-5 0,145-54 0,-219 68 0,196-74 0,142-31 0,-88 26 0,-200 64 0,135-64 0,-126 50 0,131-43 0,-187 74 0,-1 1 0,1 0 0,1 2 0,42-2 0,-53 6 0,0 0 0,0 1 0,0 1 0,-1 0 0,1 0 0,-1 1 0,1 1 0,-1 1 0,24 11 0,-7 3 0,0 1 0,30 28 0,4 4 0,-61-50 0,0 0 0,0 0 0,0 0 0,0 0 0,0 0 0,1 0 0,-1-1 0,1 0 0,-1 0 0,1 0 0,-1 0 0,1 0 0,-1-1 0,1 1 0,0-1 0,-1 0 0,1 0 0,0-1 0,5 0 0,-3-1 0,0-1 0,0 0 0,0 0 0,-1 0 0,1-1 0,-1 0 0,1 0 0,-1 0 0,8-10 0,-3 5 0,0-1 0,0 1 0,1 1 0,1 0 0,-1 0 0,20-9 0,-29 17 0,0-1 0,-1 1 0,1-1 0,0 1 0,-1 0 0,1 0 0,0-1 0,0 1 0,0 1 0,-1-1 0,1 0 0,0 0 0,-1 1 0,1-1 0,0 1 0,0-1 0,-1 1 0,1 0 0,-1-1 0,1 1 0,2 2 0,30 30 0,-14-12 0,-9-11 0,2-1 0,-1 0 0,1-1 0,0 0 0,0-1 0,1-1 0,0 0 0,0-1 0,16 4 0,-1-3 0,0-2 0,1-1 0,51 0 0,-40-4 0,-14-1 0,1 2 0,-1 1 0,0 1 0,0 1 0,0 1 0,42 14 0,-45-11 0,-1 1 0,-1 2 0,0 0 0,0 1 0,-1 1 0,-1 2 0,0 0 0,24 21 0,-32-24 0,0-1 0,1 0 0,22 12 0,14 11 0,7 9 0,37 32 0,-62-48 0,1-1 0,1-2 0,1-1 0,1-1 0,1-3 0,46 19 0,-69-33 0,0 1 0,0 1 0,0 1 0,-1 0 0,0 0 0,0 1 0,14 13 0,30 27 0,-33-30 0,38 40 0,-54-52 0,-2 2 0,1-1 0,-1 1 0,0 0 0,-1 0 0,0 0 0,0 0 0,0 1 0,-1 0 0,2 10 0,1 1 0,0-1 0,1-1 0,17 32 0,-20-42 0,-1-4 0,0 0 0,-1 0 0,1-1 0,1 1 0,-1-1 0,1 1 0,-1-1 0,1 0 0,0 0 0,0-1 0,0 1 0,0-1 0,1 0 0,7 3 0,8 2 0,0-2 0,24 4 0,-17-3 0,338 47 0,332-20 0,-587-33 0,-3 1 0,172-20 0,-236 14 0,-22 2 0,1 0 0,-1-1 0,1-1 0,20-9 0,-10 5 0,0 0 0,0 2 0,1 1 0,0 2 0,53 0 0,8-2 0,-25-4 0,119-33 0,-168 37 0,21-4 0,-22 6 0,0 0 0,0-2 0,-1 0 0,0-1 0,0-1 0,25-15 0,154-110 0,-188 128 0,0 0 0,0 0 0,0 1 0,1 0 0,0 0 0,0 1 0,0 1 0,0 0 0,13-1 0,10 1 0,51 3 0,-40 1 0,-19 1 0,0 1 0,-1 1 0,0 0 0,0 2 0,0 1 0,27 14 0,-20-9 0,0-2 0,54 13 0,85-7 0,-33-5 0,199 49 0,-292-56 0,52-2 0,-53-3 0,55 8 0,43 8 0,18 2 0,-86-10 0,0-2 0,107-8 0,-63 0 0,-100 1 0,-1-1 0,1 0 0,25-8 0,4 0 0,3-2 0,69-25 0,-42 12 0,-25 7 0,73-37 0,-81 33 0,2 2 0,62-18 0,-66 29 0,1 1 0,-1 2 0,1 3 0,47 0 0,-77 5 0,-1-1 0,0 1 0,0 1 0,-1 0 0,1 1 0,0 0 0,-1 0 0,0 1 0,15 9 0,44 19 0,8-4 0,-44-15 0,0-2 0,1-1 0,0-2 0,1-1 0,66 6 0,-41-15 0,-45 0 0,1 0 0,0 1 0,0 0 0,0 2 0,-1 0 0,25 6 0,327 96 0,-328-94 0,137 39 0,-100-29 0,-48-13 0,32 11 0,-52-15 0,1 1 0,-1 0 0,0 0 0,0 1 0,0 0 0,0 1 0,11 10 0,15 20 0,-15-16 0,1 0 0,0-2 0,1 0 0,36 23 0,-37-30 0,-3 0 0,2 0 0,0-1 0,0-2 0,21 8 0,61 19-1365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6:06:34.076"/>
    </inkml:context>
    <inkml:brush xml:id="br0">
      <inkml:brushProperty name="width" value="0.2" units="cm"/>
      <inkml:brushProperty name="height" value="0.2" units="cm"/>
      <inkml:brushProperty name="color" value="#E7F626"/>
    </inkml:brush>
  </inkml:definitions>
  <inkml:trace contextRef="#ctx0" brushRef="#br0">0 0 24575,'6'2'0,"0"1"0,0-2 0,-1 3 0,1-2 0,-1 1 0,1 0 0,-1 1 0,6 4 0,4 3 0,57 39 0,108 100 0,-131-108 0,-34-29 0,-1-4 0,1 1 0,1 0 0,0-2 0,0 1 0,1-2 0,32 9 0,130 22 0,-70-19 0,-61-12 0,1 0 0,94-3 0,-4 0 0,-75 1 0,-2 5 0,-1 1 0,73 23 0,-95-22 0,0 1 0,-1 3 0,56 30 0,-84-38 0,-2 0 0,1-1 0,-1 2 0,0-1 0,-1 2 0,0-1 0,-1 0 0,1 1 0,5 13 0,12 17 0,82 95 0,-35-47 0,-57-75 0,-1 1 0,0-1 0,2-1 0,0-1 0,29 18 0,28 21 0,-41-23 0,-4-3 0,1-2 0,2 0 0,0-1 0,1-2 0,60 28 0,208 62 0,-289-104 0,0 0 0,-2 0 0,2 1 0,-2 0 0,1 0 0,0 0 0,-2 1 0,14 15 0,3 7 0,24 40 0,-32-44 0,1-2 0,33 37 0,25 13-1365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16:06:46.223"/>
    </inkml:context>
    <inkml:brush xml:id="br0">
      <inkml:brushProperty name="width" value="0.2" units="cm"/>
      <inkml:brushProperty name="height" value="0.2" units="cm"/>
      <inkml:brushProperty name="color" value="#E7F626"/>
    </inkml:brush>
  </inkml:definitions>
  <inkml:trace contextRef="#ctx0" brushRef="#br0">0 1 24575,'75'126'0,"-28"-49"0,-32-54 0,1-1 0,1-1 0,24 23 0,23 31 0,-36-39 0,1-1 0,54 49 0,-26-32 0,-7-5 0,82 59 0,-92-79 0,1-2 0,47 22 0,-67-38 0,7 5 0,1-2 0,0-1 0,1-1 0,43 8 0,-46-12 0,0 2 0,0 0 0,25 13 0,-23-9 0,1-1 0,32 7 0,-21-8 0,53 23 0,-49-17 0,-24-7 0,0 0 0,-1 2 0,0 0 0,-1 1 0,34 27 0,-22-11 0,-1 1 0,36 43 0,-23-13 0,13 13 0,-50-65 0,1 0 0,1 0 0,-1-1 0,1 0 0,0 0 0,1-1 0,10 6 0,120 44 0,9 4 0,79 30 0,-147-60 0,-55-21 0,1-1 0,-1-2 0,1 0 0,48 2 0,108-8 0,-73-2 0,-64 3 0,-6 1 0,1-1 0,-1-2 0,0-2 0,-1-1 0,40-11 0,-40 6 0,1 2 0,54-3 0,-71 8 0,13-2 0,50-15 0,-54 12 0,0 1 0,40-4 0,189 10 0,6-1 0,-176-11 0,-61 7 0,51-3 0,-45 5 0,-1 0 0,1-2 0,-1-2 0,34-12 0,70-15 0,-3 23 0,0 1 0,-58 2 0,-1 4 0,116 6 0,-63 1 0,-112-2 0,42 1 0,-1-3 0,87-13 0,-77 0 0,-34 7 0,0 1 0,64-4 0,-68 10 0,1-1 0,-1-1 0,0-1 0,0-2 0,0-1 0,-1-1 0,0-2 0,32-15 0,-43 16-195,0 2 0,1 0 0,0 1 0,1 0 0,-1 2 0,32-3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4T10:05:21.0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4T10:08:26.338"/>
    </inkml:context>
    <inkml:brush xml:id="br0">
      <inkml:brushProperty name="width" value="0.2" units="cm"/>
      <inkml:brushProperty name="height" value="0.2" units="cm"/>
      <inkml:brushProperty name="color" value="#E7F626"/>
    </inkml:brush>
  </inkml:definitions>
  <inkml:trace contextRef="#ctx0" brushRef="#br0">15829 2 24575,'-85'-1'0,"-92"3"0,157 1 0,-1 1 0,1 1 0,0 0 0,1 2 0,-1 0 0,-23 14 0,33-15 0,-1-1 0,1 0 0,-1-1 0,0 0 0,-20 5 0,15-5 0,1 1 0,0 0 0,-17 9 0,-14 5 0,-122 46 0,118-37 0,41-22 0,0-1 0,-1 1 0,1-2 0,-15 6 0,-175 44 0,84-24 0,79-22 0,0 1 0,1 2 0,-34 16 0,32-13 0,0 0 0,-57 11 0,35-10 0,36-10 0,1-1 0,-1-1 0,-26 0 0,25-2 0,-1 0 0,-35 9 0,38-6 0,-1-1 0,-41 1 0,40-3 0,1 0 0,-38 8 0,33-3 0,-218 41 0,181-38 0,35-4 0,-48 2 0,44-5 0,0 2 0,1 1 0,-53 16 0,46-10 0,-78 9 0,105-18 0,1 0 0,-1 1 0,0 1 0,-22 8 0,0 1 0,-71 10 0,57-13 0,26-7 0,1 2 0,0 0 0,0 2 0,1 0 0,0 1 0,-26 15 0,30-14 0,11-5 0,-1 0 0,1 0 0,0 0 0,0 0 0,0 1 0,1 0 0,-6 6 0,-9 12 0,16-19 0,0 0 0,0 1 0,0-1 0,0 1 0,1-1 0,0 1 0,0 0 0,1 0 0,-1 1 0,1-1 0,0 1 0,0-1 0,1 1 0,-2 8 0,2 1 0,-1-1 0,0 0 0,-1 1 0,-1-1 0,-9 23 0,11-32 0,0-1 0,-1 0 0,1 0 0,-1 0 0,0-1 0,0 1 0,0-1 0,-1 1 0,1-1 0,-1 0 0,0 0 0,1-1 0,-1 1 0,-1-1 0,1 0 0,0 0 0,0 0 0,-1 0 0,1-1 0,-1 0 0,-7 1 0,8-1 0,0-1 0,1 1 0,-1 0 0,0 0 0,1 0 0,-1 1 0,1-1 0,-1 1 0,1 0 0,0 0 0,-1 0 0,1 0 0,0 0 0,1 1 0,-1-1 0,0 1 0,1 0 0,-1 0 0,-2 5 0,-5 2 0,0 1 0,-21 15 0,20-18 0,0 1 0,1 1 0,-9 10 0,12-10 0,-1-1 0,0 0 0,0 0 0,0-1 0,-1 0 0,0 0 0,-1-1 0,0-1 0,0 1 0,0-2 0,-1 1 0,-16 5 0,10-5 0,2 1 0,-1 0 0,1 1 0,-15 11 0,-34 17 0,40-25 0,6-2 0,0-1 0,0-1 0,-27 7 0,33-12 0,0 0 0,1 1 0,-1 1 0,1-1 0,0 2 0,0 0 0,0 0 0,1 1 0,0 0 0,-16 12 0,-13 15 0,30-27 0,1 0 0,0 0 0,0 1 0,1 1 0,0-1 0,-9 13 0,10-12 0,-1 0 0,-1 0 0,1 0 0,-1-1 0,0-1 0,-1 1 0,0-2 0,-11 7 0,9-5 0,0-1 0,1 2 0,-1 0 0,1 0 0,-13 15 0,14-14 0,-1 0 0,1 0 0,-1-1 0,-1 0 0,0-1 0,0 0 0,0 0 0,-1-2 0,0 1 0,0-2 0,-14 5 0,-1 1 0,-129 39 0,55-16 0,6 0 0,68-22 0,0-1 0,-49 10 0,20-15 0,46-5 0,1 0 0,-1 1 0,1 0 0,-1 1 0,0-1 0,1 2 0,0 0 0,-17 7 0,6-1 0,-1-2 0,1 0 0,-1-1 0,0-1 0,-40 5 0,61-10 0,-86 6 0,64-5 0,1 0 0,0 1 0,0 1 0,-36 11 0,39-9 0,-1-1 0,1 0 0,-1-2 0,0 0 0,-19-1 0,-10 2 0,42-2 0,1-1 0,0 2 0,-1-1 0,1 1 0,0-1 0,0 1 0,0 1 0,0-1 0,1 1 0,-9 6 0,-42 41 0,46-40 0,-1-1 0,1 1 0,-2-2 0,1 1 0,-18 9 0,-33 20 0,48-28 0,0-1 0,-1-1 0,0 0 0,-15 5 0,20-9 0,-5 2 0,-1-1 0,0 0 0,0-1 0,0-1 0,0 0 0,-25 1 0,30-3 0,-1 0 0,1 0 0,-1 1 0,1 1 0,0 0 0,0 0 0,-15 8 0,-66 40 0,10-4 0,19-13 0,49-25 0,-1-1 0,0 0 0,0-1 0,-1-1 0,0 0 0,-30 7 0,-42 8 0,68-14 0,-1-2 0,0 0 0,0-1 0,-27 1 0,-52 5 0,2 0 0,89-9 0,0 1 0,0-1 0,0 1 0,1 1 0,-1-1 0,-14 8 0,13-6 0,-1 0 0,-1 0 0,-13 3 0,-35 3 0,-1-2 0,-79 0 0,106-7 0,23 0 0,1-1 0,-1 1 0,1-2 0,-1 1 0,1-1 0,-1-1 0,1 0 0,0 0 0,0-1 0,-18-7 0,14 4 0,-1 0 0,0 0 0,0 2 0,0-1 0,-25-2 0,23 4 0,0-1 0,0 0 0,0-1 0,-22-11 0,17 7 0,0 2 0,-1-1 0,0 2 0,0 1 0,0 1 0,0 1 0,-42-1 0,28 2 0,-73-18 0,63 10 0,29 6 0,0 0 0,-33-2 0,19 4 0,-33-6 0,35 3 0,-43-1 0,46 6 0,1-1 0,-1-1 0,-36-7 0,-155-35 0,150 26 0,31 7 0,-71-11 0,34 21 0,56 2 0,0-1 0,-1-1 0,1 0 0,-26-7 0,-1-2 0,30 8 0,0-2 0,0 0 0,1 0 0,-22-11 0,23 10 0,0 1 0,0 0 0,0 1 0,0 0 0,-24-1 0,-11-4 0,35 5 0,0-1 0,0 0 0,0 0 0,-17-11 0,19 10 0,0 1 0,-1 1 0,0 0 0,1 0 0,-1 1 0,0 0 0,0 1 0,0 0 0,-20 2 0,16-1 0,-1-1 0,0 0 0,-21-5 0,11 2 0,1 0 0,-1 2 0,-49 1 0,-20-1 0,33-8 0,44 6 0,0 1 0,-23-1 0,-112 6 0,-76-4 0,220 0 0,-1 1 0,1-2 0,0 0 0,0 0 0,-9-4 0,-36-11 0,-110-11 0,131 24 0,1-2 0,-36-12 0,44 11 0,0 1 0,0 1 0,0 1 0,-1 1 0,-25 0 0,16 5 0,23 0 0,1 0 0,-1-1 0,0 0 0,0-1 0,0 0 0,1 0 0,-1-1 0,1-1 0,-1 0 0,1 0 0,-18-9 0,1-2 0,0 0 0,-1 3 0,-1 0 0,0 1 0,0 2 0,-57-8 0,46 8 0,17 3 0,0 1 0,-43-2 0,14 5 0,29-1 0,-1 2 0,1 0 0,-1 2 0,-23 4 0,39-3 0,0 1 0,-1-1 0,1 2 0,1-1 0,-1 1 0,1 0 0,-1 1 0,1 0 0,1 0 0,-1 0 0,-9 14 0,5-8 0,0 0 0,-18 13 0,19-18 0,-8 6 0,0 1 0,1 0 0,1 1 0,-16 18 0,26-26 0,-1-1 0,0 0 0,-1-1 0,0 1 0,0-2 0,0 1 0,0-1 0,-1 0 0,1-1 0,-1 0 0,-10 3 0,7-3 0,1 1 0,-1 1 0,1 0 0,0 0 0,-18 12 0,19-10 0,-1 0 0,0-1 0,0-1 0,-22 8 0,-15 8 0,45-20 0,0 1 0,0 0 0,0 0 0,1 0 0,-1 0 0,1 0 0,-1 1 0,1-1 0,0 1 0,0 0 0,0-1 0,0 1 0,0 0 0,1 0 0,-2 5 0,-1 2 0,2 1 0,-1-1 0,0 17 0,2-21 0,1 1 0,-1-1 0,0 0 0,0 1 0,-1-1 0,0 0 0,0 0 0,0 0 0,-1 0 0,0-1 0,0 1 0,-5 5 0,0-3 0,-1-1 0,1 0 0,-2 0 0,1-1 0,-13 7 0,13-9 0,0 1 0,0 1 0,1-1 0,0 2 0,0-1 0,-13 14 0,2 6 0,-18 31 0,7-9 0,9-22 0,0-1 0,-37 34 0,15-16 0,29-28 0,-1-1 0,-1 0 0,0-1 0,-1-1 0,-1 0 0,0-1 0,-34 15 0,18-11 0,0 2 0,1 2 0,1 1 0,1 1 0,-34 31 0,32-12 0,29-34 0,0 0 0,0 0 0,-1 0 0,0 0 0,-11 8 0,12-10 0,1-1 0,0 1 0,0-1 0,0 1 0,0 0 0,1 0 0,-1 0 0,1 0 0,0 1 0,0-1 0,1 1 0,-1-1 0,1 1 0,0 0 0,0-1 0,0 6 0,0-4 0,0 1 0,0-1 0,-1 0 0,0 0 0,0 0 0,0 0 0,-1 0 0,-6 9 0,0-4 0,0 0 0,-1 0 0,0-1 0,-1 0 0,0-1 0,-1 0 0,0 0 0,0-2 0,-1 1 0,-23 8 0,30-13 0,0 0 0,1 1 0,-1-1 0,1 1 0,-1 0 0,1 1 0,1-1 0,-1 1 0,-6 9 0,0-2 0,5-7 0,0 1 0,0-1 0,-1-1 0,0 1 0,-10 4 0,-24 18 0,18-7 0,7-7 0,1 1 0,-21 23 0,29-29 0,0-1 0,0 0 0,-1 0 0,-11 6 0,9-6 0,1 0 0,0 0 0,-11 12 0,-96 98 0,38-41 0,69-67 0,2 1 0,0 0 0,0 0 0,-8 17 0,9-15 0,0-1 0,-2 1 0,-14 17 0,-35 43 0,41-50 0,-1-1 0,-36 35 0,18-20 0,28-27 0,0-1 0,-1 0 0,-1 0 0,-10 7 0,-29 12 0,34-20 0,1 1 0,0 0 0,-21 16 0,24-15 0,-1-1 0,-1-1 0,-17 9 0,-24 17 0,45-28 0,-1 0 0,1 0 0,-18 7 0,18-9 0,0 1 0,0 0 0,0 0 0,-14 11 0,-86 64 0,103-74 0,0 1 0,1-1 0,0 1 0,0 0 0,0 1 0,1-1 0,-3 7 0,3-5 0,-1 0 0,0-1 0,0 0 0,-10 13 0,-3 1 0,0 1 0,2 0 0,-25 47 0,27-50 0,0 0 0,-2-1 0,0 0 0,-1-1 0,-28 22 0,3 0 0,13-15 0,-12 13 0,3 0 0,18-21 0,17-14 0,-1 1 0,1 0 0,0-1 0,0 1 0,0 0 0,0 0 0,1 0 0,-1 1 0,1-1 0,0 0 0,0 1 0,0-1 0,-1 4 0,-1 49 0,4-48 0,-1 0 0,0 0 0,-1-1 0,0 1 0,0 0 0,-1 0 0,1-1 0,-7 15 0,1-9 0,0 0 0,1 0 0,0 1 0,1 0 0,0 1 0,1-1 0,-2 22 0,6-31 0,-1 1 0,1-1 0,-1 1 0,0-1 0,0 1 0,-1-1 0,1 0 0,-1 1 0,0-1 0,-1 0 0,1 0 0,-1-1 0,0 1 0,0 0 0,-1-1 0,1 0 0,-8 7 0,-76 71 0,84-78-85,0 0 0,0 1-1,1-1 1,-1 0 0,1 1-1,0-1 1,1 1 0,-1 0-1,1-1 1,0 1 0,0 0-1,0 0 1,1 0 0,-1 0-1,2 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DDBE-5072-4E1B-8F96-15660F58228C}" type="datetimeFigureOut">
              <a:rPr lang="en-PK" smtClean="0"/>
              <a:t>17/06/2025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1327-2489-4CD4-AFAF-FDC7C21471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629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D163F-7429-4B61-8123-A06C0C0348AB}" type="slidenum">
              <a:rPr lang="en-PK" smtClean="0"/>
              <a:t>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996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9052C-3623-EF68-DA1A-946E5E43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65B06-5CBC-1356-96D1-0A5D977FD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4865C-9EAA-EB4D-191C-8A377049D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A8CBF-E4FF-27A3-8572-98CDFDBCF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61327-2489-4CD4-AFAF-FDC7C2147107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6627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38252-91FD-52B4-3BCE-EC7C149E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D8BE0-D22F-C9A2-C68F-02FA6D335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C890D-60A5-B8A6-F289-FE57F8DA7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511F0-57E1-26F7-B821-272E69EB7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61327-2489-4CD4-AFAF-FDC7C2147107}" type="slidenum">
              <a:rPr lang="en-PK" smtClean="0"/>
              <a:t>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334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9295-CAE6-4A33-9F28-E86ED1D4C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E230A-434D-47C5-91D3-6C1903E4B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1735-F156-4DE6-9C93-F7352E66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A97D-E987-4B0D-BD12-D4EC0A25C42C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5951A-A362-46E0-B744-2CD027A2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839D-6C83-4405-8D00-FA150019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1188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6EBB-6974-41EB-B587-DF8106EB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40AEE-E909-45A9-AB2D-FF4155B06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A46-8BA0-4366-9198-10B3C248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271C-F318-46E9-8EAB-668A8631F41A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8F56-1454-42C9-96F6-26F1D45E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E09A-62C1-4BC6-9808-2E26BE69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881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35E8D-85AA-4181-B463-FC22DD452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8B111-8F3E-4D52-9813-06B3A646B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3595-5375-4E98-847F-BA802847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920-650A-471C-9008-B10FAB50DCC4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867B3-1D59-4421-BFD3-DA657BEA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2E2C-43FE-4243-ACD6-42ED7BDE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6506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81ED-F82B-4E04-BEF5-C53CDE031A57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876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7D2D-68D1-4BE5-8AA9-19A5B518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8D1E-08A2-436E-82D2-114D9187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B9C7-885E-4590-A9FB-05846934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34A3-1657-4ABA-8B5C-DF0098483972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C836-455C-4300-BCEE-94BB037E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BBC1-23E4-40D5-BF9F-43DD45F1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6989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3AD2-4666-4F4B-9A6E-1A375FEB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E252D-D054-4C27-AE53-7FA4D2A1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FBA67-AD75-477B-875C-AA78B601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1CA3-5B49-4C3B-863E-C4DE07FAFF2C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743C-4EFC-4336-AC2D-E79FCED8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5AD29-6BBD-4622-8376-4D053CD0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8195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AFFF-1B59-4BC4-B2B1-1BB93728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38D4-974B-4DA7-9330-6AC1DB891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83241-72B9-4722-88A4-0C7A27683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A2F40-683D-4CE8-BFD1-FB18239C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FC30-CB06-4EF1-803A-2362BA4D9C7D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F7C3E-49DF-4AC2-BE92-B57B0D0D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7D80E-0242-412C-8B02-4876C596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5405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79B8-C183-4950-AA65-776B37ED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3087-E65B-4DD4-BD4B-33D11AE0F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07577-EC0B-4EC7-B63F-1A8D5D4FF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848CB-4588-478A-ACDF-A1BB22A62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F3B86-4E92-4870-9B1D-E4854D736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10045-355B-4A29-A27F-5E158C09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0F93-1A32-4041-BF4C-E960F60C8B93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07BC9-7F63-416C-806A-5ED4D490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AE03B-3BBE-477F-A4E1-668A10BF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5175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961F-97C8-4F4A-A63E-3D97F3D2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49082-2364-4704-8D0B-0B15B513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1D4A-6BAF-4250-A349-0DA71863D490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EE48F-F731-4515-9670-FA648C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C1D92-3C82-447F-8721-127C0074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5327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36C37-C621-4EA5-8056-109E137E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FF8B-C586-4D4A-89FF-DDAF2E4C84D0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FFC28-6354-45C7-927F-C186A005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6194A-B952-4BC9-A8F4-52579307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810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5160-90C3-4F85-A851-E845DF07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CF60-E038-4C41-9880-5E1EF47B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FBA58-967B-4FBC-ACC2-A02BEEB0A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03BDE-38F5-4D99-BD8E-6F843183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CA1E-7AFE-4FBD-99E0-3B0C29826374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81C8E-97A7-45F5-A50C-6F053961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5ADA-FA31-41A0-9C17-5DC1E8D2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1104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63DB-F8A8-4C18-8317-AAB9A6DA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027E6-B8B6-4862-8CCE-5F1E1619C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F7C1A-FA44-4B63-8733-C4DEE962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6C0E9-9980-4283-B6EA-C0C2D903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7184-3E9B-4529-9DB4-6455303DA358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04EFF-29F8-4DCA-93B7-207B5B61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E6F5E-551A-4A6C-A62C-0BF1E25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1308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83BC3-C8D4-4C46-9210-949463A6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8A30-F8EA-463B-A2E0-8FE160EE4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A68A9-ECA1-4BC7-BEF9-D14B625D3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9C71-8F5E-487C-8689-808EB30456A9}" type="datetime8">
              <a:rPr lang="en-PK" smtClean="0"/>
              <a:t>17/06/2025 10:04 am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B1C5B-00D8-4F98-94E5-38C15571C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Confidential (Do Not Distribute Outside of NIP)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D8FBC-0D48-474E-966A-34118B923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5D72-162C-4143-A142-D970F011EBF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334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11AFD7-CF0F-4544-B17D-2C062016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1085850"/>
            <a:ext cx="12192005" cy="5816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C3182-FC9F-4170-841D-CA1EC562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435"/>
            <a:ext cx="4114800" cy="365125"/>
          </a:xfrm>
        </p:spPr>
        <p:txBody>
          <a:bodyPr/>
          <a:lstStyle/>
          <a:p>
            <a:r>
              <a:rPr lang="en-US" sz="1000">
                <a:solidFill>
                  <a:schemeClr val="tx1"/>
                </a:solidFill>
              </a:rPr>
              <a:t>Company Confidential (Do Not Distribute Outside of PIDC)</a:t>
            </a:r>
            <a:endParaRPr lang="en-PK" sz="10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F4981-FDE8-4E98-BD3B-64BD3733E75D}"/>
              </a:ext>
            </a:extLst>
          </p:cNvPr>
          <p:cNvSpPr/>
          <p:nvPr/>
        </p:nvSpPr>
        <p:spPr>
          <a:xfrm>
            <a:off x="-5" y="2"/>
            <a:ext cx="11055005" cy="1085848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wrap="square" anchor="ctr" anchorCtr="0"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Pakistan Industrial Development Corporation (Pvt.) Ltd.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96F98-4561-4C09-8C20-46C0FF4E08D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00" y="0"/>
            <a:ext cx="11370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8A1FCB-85C6-C3E9-F116-DAA6EAFB3AA7}"/>
              </a:ext>
            </a:extLst>
          </p:cNvPr>
          <p:cNvSpPr txBox="1"/>
          <p:nvPr/>
        </p:nvSpPr>
        <p:spPr>
          <a:xfrm>
            <a:off x="-5" y="1523170"/>
            <a:ext cx="9678855" cy="26189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INVESTMENT  OPPORTUNITIES IN </a:t>
            </a:r>
          </a:p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SPECIAL ECONOMIC ZONE AT</a:t>
            </a:r>
          </a:p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KARACHI, PAKISTAN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65AA696-4EC2-81AE-A960-A22A0EC3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039" y="6505063"/>
            <a:ext cx="440961" cy="365125"/>
          </a:xfrm>
        </p:spPr>
        <p:txBody>
          <a:bodyPr/>
          <a:lstStyle/>
          <a:p>
            <a:fld id="{566A5D72-162C-4143-A142-D970F011EBFF}" type="slidenum">
              <a:rPr lang="en-PK" smtClean="0">
                <a:solidFill>
                  <a:schemeClr val="bg1"/>
                </a:solidFill>
              </a:rPr>
              <a:t>1</a:t>
            </a:fld>
            <a:endParaRPr lang="en-P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F7E95-2ADA-88CF-AFF0-ABEEBCEF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6AD77-F543-4D3D-AC0C-EF153DDD6227}"/>
              </a:ext>
            </a:extLst>
          </p:cNvPr>
          <p:cNvSpPr/>
          <p:nvPr/>
        </p:nvSpPr>
        <p:spPr>
          <a:xfrm>
            <a:off x="1" y="169078"/>
            <a:ext cx="11353800" cy="762335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Key Fiscal Incentives for Businesses Operating in a SEZ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6BBCC2-ADE4-683B-DF69-E51A745DC0E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000" y="169078"/>
            <a:ext cx="756000" cy="762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D42D-5622-6687-983C-6AEFBCE0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039" y="6505063"/>
            <a:ext cx="440961" cy="365125"/>
          </a:xfrm>
        </p:spPr>
        <p:txBody>
          <a:bodyPr/>
          <a:lstStyle/>
          <a:p>
            <a:fld id="{566A5D72-162C-4143-A142-D970F011EBFF}" type="slidenum">
              <a:rPr lang="en-PK" smtClean="0"/>
              <a:t>2</a:t>
            </a:fld>
            <a:endParaRPr lang="en-P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EBA81-E639-27F8-8DF9-6F92AC0CCE33}"/>
              </a:ext>
            </a:extLst>
          </p:cNvPr>
          <p:cNvSpPr txBox="1"/>
          <p:nvPr/>
        </p:nvSpPr>
        <p:spPr>
          <a:xfrm>
            <a:off x="273694" y="1581463"/>
            <a:ext cx="11162306" cy="338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00B050"/>
                </a:solidFill>
                <a:latin typeface="Bahnschrift Condensed" panose="020B0502040204020203" pitchFamily="34" charset="0"/>
              </a:rPr>
              <a:t>Income Tax Exemption:</a:t>
            </a:r>
            <a:r>
              <a:rPr lang="en-US" sz="3200" dirty="0"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latin typeface="Bahnschrift Condensed" panose="020B0502040204020203" pitchFamily="34" charset="0"/>
              </a:rPr>
              <a:t>10-year tax holiday from the date of commencement of commercial operations.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200" dirty="0">
              <a:latin typeface="Bahnschrift Condense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00B050"/>
                </a:solidFill>
                <a:latin typeface="Bahnschrift Condensed" panose="020B0502040204020203" pitchFamily="34" charset="0"/>
              </a:rPr>
              <a:t>Custom Duties &amp; Taxes Exemption:</a:t>
            </a:r>
            <a:r>
              <a:rPr lang="en-US" sz="3200" dirty="0"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latin typeface="Bahnschrift Condensed" panose="020B0502040204020203" pitchFamily="34" charset="0"/>
              </a:rPr>
              <a:t>One-time exemption on import of capital goods into the SEZ; includes machinery, equipment, and accessories.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>
              <a:latin typeface="Bahnschrift Condense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00B050"/>
                </a:solidFill>
                <a:latin typeface="Bahnschrift Condensed" panose="020B0502040204020203" pitchFamily="34" charset="0"/>
              </a:rPr>
              <a:t>100% Repatriation of Profits</a:t>
            </a:r>
          </a:p>
          <a:p>
            <a:pPr algn="just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861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5A92-0944-BCBC-85C3-ACF50A269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7ED5E-1BB7-9873-A313-5E8C2B28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9CC-545A-44CD-AEE1-0650AA9F85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0F879-C78A-3245-30C5-29F927D1614D}"/>
              </a:ext>
            </a:extLst>
          </p:cNvPr>
          <p:cNvSpPr txBox="1"/>
          <p:nvPr/>
        </p:nvSpPr>
        <p:spPr>
          <a:xfrm>
            <a:off x="7162800" y="34977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  <a:endParaRPr lang="en-PK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B3CBA-2AC4-E82A-7265-9B902C467CE5}"/>
              </a:ext>
            </a:extLst>
          </p:cNvPr>
          <p:cNvSpPr txBox="1"/>
          <p:nvPr/>
        </p:nvSpPr>
        <p:spPr>
          <a:xfrm>
            <a:off x="5410200" y="3733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endParaRPr lang="en-PK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ADEB2-8F49-EF5E-7515-1A1FFE590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73"/>
            <a:ext cx="12191999" cy="600302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49E35D2-2A88-748D-1DE2-85BE156E3F14}"/>
              </a:ext>
            </a:extLst>
          </p:cNvPr>
          <p:cNvSpPr/>
          <p:nvPr/>
        </p:nvSpPr>
        <p:spPr>
          <a:xfrm>
            <a:off x="1917992" y="5088835"/>
            <a:ext cx="1560140" cy="266601"/>
          </a:xfrm>
          <a:prstGeom prst="wedgeRoundRectCallout">
            <a:avLst>
              <a:gd name="adj1" fmla="val -29704"/>
              <a:gd name="adj2" fmla="val -28416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Karachi Port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742210A-54FB-D232-A13D-569DD8636550}"/>
              </a:ext>
            </a:extLst>
          </p:cNvPr>
          <p:cNvSpPr/>
          <p:nvPr/>
        </p:nvSpPr>
        <p:spPr>
          <a:xfrm>
            <a:off x="2897283" y="3972128"/>
            <a:ext cx="1409599" cy="299515"/>
          </a:xfrm>
          <a:prstGeom prst="wedgeRoundRectCallout">
            <a:avLst>
              <a:gd name="adj1" fmla="val -23746"/>
              <a:gd name="adj2" fmla="val 1548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DHA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24B5A2C-7874-8873-249A-3FBF99ABE265}"/>
              </a:ext>
            </a:extLst>
          </p:cNvPr>
          <p:cNvSpPr/>
          <p:nvPr/>
        </p:nvSpPr>
        <p:spPr>
          <a:xfrm>
            <a:off x="4445898" y="2385391"/>
            <a:ext cx="1457499" cy="296222"/>
          </a:xfrm>
          <a:prstGeom prst="wedgeRoundRectCallout">
            <a:avLst>
              <a:gd name="adj1" fmla="val -39143"/>
              <a:gd name="adj2" fmla="val 1258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Airport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3DDB73F-0226-010F-7E1D-96BFA5908C63}"/>
              </a:ext>
            </a:extLst>
          </p:cNvPr>
          <p:cNvSpPr/>
          <p:nvPr/>
        </p:nvSpPr>
        <p:spPr>
          <a:xfrm>
            <a:off x="7209122" y="4987874"/>
            <a:ext cx="1395915" cy="375215"/>
          </a:xfrm>
          <a:prstGeom prst="wedgeRectCallout">
            <a:avLst>
              <a:gd name="adj1" fmla="val -79881"/>
              <a:gd name="adj2" fmla="val -782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Port Qasim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FD41854-9EE4-A979-01D5-CC514B932065}"/>
              </a:ext>
            </a:extLst>
          </p:cNvPr>
          <p:cNvSpPr/>
          <p:nvPr/>
        </p:nvSpPr>
        <p:spPr>
          <a:xfrm>
            <a:off x="8375370" y="2871015"/>
            <a:ext cx="1683030" cy="566530"/>
          </a:xfrm>
          <a:prstGeom prst="wedgeRoundRectCallout">
            <a:avLst>
              <a:gd name="adj1" fmla="val -66816"/>
              <a:gd name="adj2" fmla="val 1217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Pakistan Steel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Industrial Area</a:t>
            </a:r>
            <a:endParaRPr lang="en-PK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06A8F0B-71A5-C209-885F-9E252E5F3153}"/>
              </a:ext>
            </a:extLst>
          </p:cNvPr>
          <p:cNvSpPr/>
          <p:nvPr/>
        </p:nvSpPr>
        <p:spPr>
          <a:xfrm>
            <a:off x="5502557" y="3904337"/>
            <a:ext cx="985353" cy="296222"/>
          </a:xfrm>
          <a:prstGeom prst="wedgeRoundRectCallout">
            <a:avLst>
              <a:gd name="adj1" fmla="val -23014"/>
              <a:gd name="adj2" fmla="val -1339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N-5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6CA3C35-FBF4-1253-E928-974130DCBACC}"/>
              </a:ext>
            </a:extLst>
          </p:cNvPr>
          <p:cNvSpPr/>
          <p:nvPr/>
        </p:nvSpPr>
        <p:spPr>
          <a:xfrm>
            <a:off x="8806600" y="4515674"/>
            <a:ext cx="985353" cy="296222"/>
          </a:xfrm>
          <a:prstGeom prst="wedgeRoundRectCallout">
            <a:avLst>
              <a:gd name="adj1" fmla="val -21875"/>
              <a:gd name="adj2" fmla="val -15669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N-5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3CEDFFF7-4BE7-294F-2C92-19BF0ED88697}"/>
              </a:ext>
            </a:extLst>
          </p:cNvPr>
          <p:cNvSpPr/>
          <p:nvPr/>
        </p:nvSpPr>
        <p:spPr>
          <a:xfrm>
            <a:off x="9853519" y="5512906"/>
            <a:ext cx="985353" cy="296222"/>
          </a:xfrm>
          <a:prstGeom prst="wedgeRoundRectCallout">
            <a:avLst>
              <a:gd name="adj1" fmla="val -21875"/>
              <a:gd name="adj2" fmla="val -15669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N-5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C36F95F-9891-9E9C-BE2B-91DDD99F747C}"/>
              </a:ext>
            </a:extLst>
          </p:cNvPr>
          <p:cNvSpPr/>
          <p:nvPr/>
        </p:nvSpPr>
        <p:spPr>
          <a:xfrm>
            <a:off x="8439655" y="1117458"/>
            <a:ext cx="985353" cy="296222"/>
          </a:xfrm>
          <a:prstGeom prst="wedgeRoundRectCallout">
            <a:avLst>
              <a:gd name="adj1" fmla="val -86274"/>
              <a:gd name="adj2" fmla="val -505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M-9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AC82A4-4C36-94E9-0B2A-FEA9DC455719}"/>
              </a:ext>
            </a:extLst>
          </p:cNvPr>
          <p:cNvCxnSpPr>
            <a:stCxn id="12" idx="4"/>
          </p:cNvCxnSpPr>
          <p:nvPr/>
        </p:nvCxnSpPr>
        <p:spPr>
          <a:xfrm>
            <a:off x="2234638" y="4464543"/>
            <a:ext cx="4514032" cy="4752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D4DF904-B4B0-5075-7049-23E7E8FC7428}"/>
              </a:ext>
            </a:extLst>
          </p:cNvPr>
          <p:cNvSpPr txBox="1"/>
          <p:nvPr/>
        </p:nvSpPr>
        <p:spPr>
          <a:xfrm>
            <a:off x="4306882" y="4543543"/>
            <a:ext cx="73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  <a:latin typeface="Candara" panose="020E0502030303020204" pitchFamily="34" charset="0"/>
              </a:rPr>
              <a:t>34km</a:t>
            </a:r>
            <a:endParaRPr lang="en-PK" b="1" dirty="0">
              <a:highlight>
                <a:srgbClr val="C0C0C0"/>
              </a:highlight>
              <a:latin typeface="Candara" panose="020E0502030303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BA45D4-DE05-622C-6052-65CB1442C21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563126" y="2912165"/>
            <a:ext cx="2417460" cy="12060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57532EF-3CC0-ED6A-B7EF-485392BB541F}"/>
              </a:ext>
            </a:extLst>
          </p:cNvPr>
          <p:cNvSpPr txBox="1"/>
          <p:nvPr/>
        </p:nvSpPr>
        <p:spPr>
          <a:xfrm>
            <a:off x="5247861" y="3124200"/>
            <a:ext cx="9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  <a:latin typeface="Candara" panose="020E0502030303020204" pitchFamily="34" charset="0"/>
              </a:rPr>
              <a:t>25km</a:t>
            </a:r>
            <a:endParaRPr lang="en-PK" b="1" dirty="0">
              <a:highlight>
                <a:srgbClr val="C0C0C0"/>
              </a:highlight>
              <a:latin typeface="Candara" panose="020E0502030303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9DEF39-C452-AE8F-F37B-C4C295A0ABDF}"/>
              </a:ext>
            </a:extLst>
          </p:cNvPr>
          <p:cNvCxnSpPr>
            <a:cxnSpLocks/>
          </p:cNvCxnSpPr>
          <p:nvPr/>
        </p:nvCxnSpPr>
        <p:spPr>
          <a:xfrm>
            <a:off x="7162800" y="1541936"/>
            <a:ext cx="256245" cy="22676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121EC3C-F6E8-BEFC-0D98-B4653DAD6AB3}"/>
              </a:ext>
            </a:extLst>
          </p:cNvPr>
          <p:cNvSpPr txBox="1"/>
          <p:nvPr/>
        </p:nvSpPr>
        <p:spPr>
          <a:xfrm>
            <a:off x="6851372" y="1716159"/>
            <a:ext cx="98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C0C0C0"/>
                </a:highlight>
                <a:latin typeface="Candara" panose="020E0502030303020204" pitchFamily="34" charset="0"/>
              </a:rPr>
              <a:t>22km</a:t>
            </a:r>
            <a:endParaRPr lang="en-PK" sz="2000" b="1" dirty="0">
              <a:highlight>
                <a:srgbClr val="C0C0C0"/>
              </a:highlight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893E2-6EEC-FBD4-22FB-9CB0545E6BEC}"/>
              </a:ext>
            </a:extLst>
          </p:cNvPr>
          <p:cNvSpPr/>
          <p:nvPr/>
        </p:nvSpPr>
        <p:spPr>
          <a:xfrm>
            <a:off x="6980586" y="3831923"/>
            <a:ext cx="1292889" cy="5726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KIP Industrial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Land</a:t>
            </a:r>
            <a:endParaRPr lang="en-PK" sz="1100" b="1" dirty="0">
              <a:solidFill>
                <a:schemeClr val="tx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13297-3A3A-E924-F286-508BBD02FF19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788428" y="4404538"/>
            <a:ext cx="838603" cy="46328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30499B-BBEF-E40F-6AF7-E404970A29F2}"/>
              </a:ext>
            </a:extLst>
          </p:cNvPr>
          <p:cNvSpPr txBox="1"/>
          <p:nvPr/>
        </p:nvSpPr>
        <p:spPr>
          <a:xfrm>
            <a:off x="7036006" y="4483583"/>
            <a:ext cx="73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  <a:latin typeface="Candara" panose="020E0502030303020204" pitchFamily="34" charset="0"/>
              </a:rPr>
              <a:t>6km</a:t>
            </a:r>
            <a:endParaRPr lang="en-PK" b="1" dirty="0">
              <a:highlight>
                <a:srgbClr val="C0C0C0"/>
              </a:highlight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512A4EE-B8E3-64F5-C039-8D2C911271EB}"/>
                  </a:ext>
                </a:extLst>
              </p14:cNvPr>
              <p14:cNvContentPartPr/>
              <p14:nvPr/>
            </p14:nvContentPartPr>
            <p14:xfrm>
              <a:off x="2280738" y="3165563"/>
              <a:ext cx="5889960" cy="64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512A4EE-B8E3-64F5-C039-8D2C911271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2098" y="3156923"/>
                <a:ext cx="590760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57459-FCA1-5DDF-CF4D-967545905076}"/>
                  </a:ext>
                </a:extLst>
              </p14:cNvPr>
              <p14:cNvContentPartPr/>
              <p14:nvPr/>
            </p14:nvContentPartPr>
            <p14:xfrm>
              <a:off x="8480658" y="3908603"/>
              <a:ext cx="957600" cy="570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57459-FCA1-5DDF-CF4D-9675459050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2018" y="3899963"/>
                <a:ext cx="97524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EE6ED8-CA23-E0FC-63D6-EEB4DDBB2B1C}"/>
                  </a:ext>
                </a:extLst>
              </p14:cNvPr>
              <p14:cNvContentPartPr/>
              <p14:nvPr/>
            </p14:nvContentPartPr>
            <p14:xfrm>
              <a:off x="2270658" y="3143243"/>
              <a:ext cx="5930280" cy="645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EE6ED8-CA23-E0FC-63D6-EEB4DDBB2B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5018" y="3107603"/>
                <a:ext cx="6001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B8A0007-02F7-9756-FD23-61C098FAB7B7}"/>
                  </a:ext>
                </a:extLst>
              </p14:cNvPr>
              <p14:cNvContentPartPr/>
              <p14:nvPr/>
            </p14:nvContentPartPr>
            <p14:xfrm>
              <a:off x="8300115" y="3807444"/>
              <a:ext cx="1111503" cy="624959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B8A0007-02F7-9756-FD23-61C098FAB7B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4109" y="3771444"/>
                <a:ext cx="1183155" cy="696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281047F-2699-2882-5AC1-DF59CDE7CBFE}"/>
                  </a:ext>
                </a:extLst>
              </p14:cNvPr>
              <p14:cNvContentPartPr/>
              <p14:nvPr/>
            </p14:nvContentPartPr>
            <p14:xfrm>
              <a:off x="9797178" y="4812923"/>
              <a:ext cx="2351880" cy="624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281047F-2699-2882-5AC1-DF59CDE7CB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61178" y="4777283"/>
                <a:ext cx="242352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08704A-BF83-A0ED-F490-E8801B726661}"/>
                  </a:ext>
                </a:extLst>
              </p14:cNvPr>
              <p14:cNvContentPartPr/>
              <p14:nvPr/>
            </p14:nvContentPartPr>
            <p14:xfrm>
              <a:off x="2120599" y="-4572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08704A-BF83-A0ED-F490-E8801B7266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0959" y="-63725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4E944DF-2BFA-6A2E-4C5A-217C0E389D2D}"/>
                  </a:ext>
                </a:extLst>
              </p14:cNvPr>
              <p14:cNvContentPartPr/>
              <p14:nvPr/>
            </p14:nvContentPartPr>
            <p14:xfrm>
              <a:off x="2968689" y="944978"/>
              <a:ext cx="5698800" cy="2085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4E944DF-2BFA-6A2E-4C5A-217C0E389D2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32689" y="909338"/>
                <a:ext cx="5770440" cy="215712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4A291CE-B399-DE53-90D2-9D8F46A7009B}"/>
              </a:ext>
            </a:extLst>
          </p:cNvPr>
          <p:cNvSpPr/>
          <p:nvPr/>
        </p:nvSpPr>
        <p:spPr>
          <a:xfrm>
            <a:off x="4259163" y="1117458"/>
            <a:ext cx="985353" cy="296222"/>
          </a:xfrm>
          <a:prstGeom prst="wedgeRoundRectCallout">
            <a:avLst>
              <a:gd name="adj1" fmla="val -29167"/>
              <a:gd name="adj2" fmla="val 1499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M-9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ED317-1BF0-C3C4-1256-EAA25558ED01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00" y="0"/>
            <a:ext cx="1137000" cy="85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4E4AC-9166-D9F3-14C8-2DC6E215CB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054562" cy="9715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ECAD41D-BD22-0E5A-B298-584A01E3C825}"/>
              </a:ext>
            </a:extLst>
          </p:cNvPr>
          <p:cNvSpPr txBox="1">
            <a:spLocks/>
          </p:cNvSpPr>
          <p:nvPr/>
        </p:nvSpPr>
        <p:spPr>
          <a:xfrm>
            <a:off x="0" y="15478"/>
            <a:ext cx="11050011" cy="839495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>
            <a:defPPr>
              <a:defRPr lang="en-PK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defRPr>
            </a:lvl1pPr>
          </a:lstStyle>
          <a:p>
            <a:r>
              <a:rPr lang="en-US" dirty="0"/>
              <a:t>Karachi Industrial Park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95113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83ACB-ADC5-469E-6278-1A0CFA66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9CC-545A-44CD-AEE1-0650AA9F85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67BE6-FF12-25C4-44B8-CDD8D4A17477}"/>
              </a:ext>
            </a:extLst>
          </p:cNvPr>
          <p:cNvSpPr txBox="1"/>
          <p:nvPr/>
        </p:nvSpPr>
        <p:spPr>
          <a:xfrm>
            <a:off x="7162800" y="349776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  <a:endParaRPr lang="en-PK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54AF5-033B-3E92-39FB-E8E2CF6FF18A}"/>
              </a:ext>
            </a:extLst>
          </p:cNvPr>
          <p:cNvSpPr txBox="1"/>
          <p:nvPr/>
        </p:nvSpPr>
        <p:spPr>
          <a:xfrm>
            <a:off x="5410200" y="3733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endParaRPr lang="en-PK" sz="4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192F8B-3A3F-4896-95AE-A32A6382679E}"/>
              </a:ext>
            </a:extLst>
          </p:cNvPr>
          <p:cNvSpPr txBox="1">
            <a:spLocks/>
          </p:cNvSpPr>
          <p:nvPr/>
        </p:nvSpPr>
        <p:spPr>
          <a:xfrm>
            <a:off x="0" y="16606"/>
            <a:ext cx="11054999" cy="832445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>
            <a:defPPr>
              <a:defRPr lang="en-PK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defRPr>
            </a:lvl1pPr>
          </a:lstStyle>
          <a:p>
            <a:r>
              <a:rPr lang="en-US" dirty="0"/>
              <a:t>Location Map of Karachi Industrial Park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26B66-4867-8B90-D8CB-7E57A1CCE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3138"/>
            <a:ext cx="12192000" cy="59848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4C16B-3E16-8DA8-E204-2739F6B2C6EA}"/>
              </a:ext>
            </a:extLst>
          </p:cNvPr>
          <p:cNvSpPr txBox="1"/>
          <p:nvPr/>
        </p:nvSpPr>
        <p:spPr>
          <a:xfrm>
            <a:off x="2599176" y="3104310"/>
            <a:ext cx="5294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Candara" panose="020E0502030303020204" pitchFamily="34" charset="0"/>
              </a:rPr>
              <a:t>PSM Industrial Land</a:t>
            </a:r>
          </a:p>
          <a:p>
            <a:r>
              <a:rPr lang="en-US" sz="2400" b="1" dirty="0">
                <a:solidFill>
                  <a:srgbClr val="FFFF00"/>
                </a:solidFill>
                <a:latin typeface="Candara" panose="020E0502030303020204" pitchFamily="34" charset="0"/>
              </a:rPr>
              <a:t>Total: 9,348 Acres (Approx)</a:t>
            </a:r>
          </a:p>
          <a:p>
            <a:r>
              <a:rPr lang="en-US" sz="2400" b="1" dirty="0">
                <a:highlight>
                  <a:srgbClr val="C0C0C0"/>
                </a:highlight>
                <a:latin typeface="Candara" panose="020E0502030303020204" pitchFamily="34" charset="0"/>
              </a:rPr>
              <a:t>Available: 6,409 Acres (Approx)</a:t>
            </a:r>
            <a:endParaRPr lang="en-PK" sz="2400" b="1" dirty="0">
              <a:highlight>
                <a:srgbClr val="C0C0C0"/>
              </a:highlight>
              <a:latin typeface="Candara" panose="020E0502030303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AF30BBC-7EA3-1B0C-A81A-E4785253D91E}"/>
              </a:ext>
            </a:extLst>
          </p:cNvPr>
          <p:cNvSpPr/>
          <p:nvPr/>
        </p:nvSpPr>
        <p:spPr>
          <a:xfrm>
            <a:off x="225375" y="5251927"/>
            <a:ext cx="1441173" cy="264292"/>
          </a:xfrm>
          <a:prstGeom prst="wedgeRectCallout">
            <a:avLst>
              <a:gd name="adj1" fmla="val -9281"/>
              <a:gd name="adj2" fmla="val 16199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PSM Jetty</a:t>
            </a:r>
            <a:endParaRPr lang="en-PK" sz="2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DC9E4BB-D312-8BD5-1F5D-0D850BC68845}"/>
              </a:ext>
            </a:extLst>
          </p:cNvPr>
          <p:cNvSpPr/>
          <p:nvPr/>
        </p:nvSpPr>
        <p:spPr>
          <a:xfrm>
            <a:off x="7305261" y="925756"/>
            <a:ext cx="1798982" cy="365125"/>
          </a:xfrm>
          <a:prstGeom prst="wedgeRoundRectCallout">
            <a:avLst>
              <a:gd name="adj1" fmla="val -37960"/>
              <a:gd name="adj2" fmla="val 1305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ndara" panose="020E0502030303020204" pitchFamily="34" charset="0"/>
              </a:rPr>
              <a:t>N-5</a:t>
            </a:r>
            <a:endParaRPr lang="en-PK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254E69B-3D81-6F3A-71ED-90722344B25C}"/>
              </a:ext>
            </a:extLst>
          </p:cNvPr>
          <p:cNvSpPr/>
          <p:nvPr/>
        </p:nvSpPr>
        <p:spPr>
          <a:xfrm>
            <a:off x="884583" y="1876974"/>
            <a:ext cx="2574234" cy="264292"/>
          </a:xfrm>
          <a:prstGeom prst="wedgeRoundRectCallout">
            <a:avLst>
              <a:gd name="adj1" fmla="val -30485"/>
              <a:gd name="adj2" fmla="val 1443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Main Railway Line</a:t>
            </a:r>
            <a:endParaRPr lang="en-PK" sz="2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70B30595-4EEB-BA7D-4E4F-10BEDB1DCEFF}"/>
              </a:ext>
            </a:extLst>
          </p:cNvPr>
          <p:cNvSpPr/>
          <p:nvPr/>
        </p:nvSpPr>
        <p:spPr>
          <a:xfrm>
            <a:off x="3180519" y="1093303"/>
            <a:ext cx="2160108" cy="57978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Airport 25km</a:t>
            </a:r>
            <a:endParaRPr lang="en-PK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E0B5AB8-3106-3314-967B-FA94DAD75C37}"/>
              </a:ext>
            </a:extLst>
          </p:cNvPr>
          <p:cNvSpPr/>
          <p:nvPr/>
        </p:nvSpPr>
        <p:spPr>
          <a:xfrm>
            <a:off x="3440280" y="5926491"/>
            <a:ext cx="1441173" cy="365125"/>
          </a:xfrm>
          <a:prstGeom prst="wedgeRectCallout">
            <a:avLst>
              <a:gd name="adj1" fmla="val -104105"/>
              <a:gd name="adj2" fmla="val 9555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Port Qasim</a:t>
            </a:r>
            <a:endParaRPr lang="en-PK" sz="2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33653-B603-A5B3-648C-8C323FC017E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000" y="0"/>
            <a:ext cx="1137000" cy="8831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4CF409B-837D-D59A-8D3E-71F216F4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1" y="6476269"/>
            <a:ext cx="305487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Pakistan Industrial Development Corporation (Pvt.) Ltd.</a:t>
            </a:r>
          </a:p>
        </p:txBody>
      </p:sp>
    </p:spTree>
    <p:extLst>
      <p:ext uri="{BB962C8B-B14F-4D97-AF65-F5344CB8AC3E}">
        <p14:creationId xmlns:p14="http://schemas.microsoft.com/office/powerpoint/2010/main" val="31862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A4790E-10A1-4FA3-BAF5-BD9968965C2F}"/>
              </a:ext>
            </a:extLst>
          </p:cNvPr>
          <p:cNvSpPr/>
          <p:nvPr/>
        </p:nvSpPr>
        <p:spPr>
          <a:xfrm>
            <a:off x="1" y="0"/>
            <a:ext cx="11215687" cy="931413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Bin Qasim Industrial Park (BQIP)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0298E-6F16-4932-9DB0-AD91EB32ECD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8" y="0"/>
            <a:ext cx="976312" cy="88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C722F-8B57-433B-9567-4743F801B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20" y="1026187"/>
            <a:ext cx="4043311" cy="16724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5F3E4-466D-4521-87A1-8A55E8D73101}"/>
              </a:ext>
            </a:extLst>
          </p:cNvPr>
          <p:cNvSpPr txBox="1"/>
          <p:nvPr/>
        </p:nvSpPr>
        <p:spPr>
          <a:xfrm>
            <a:off x="8641375" y="2652841"/>
            <a:ext cx="2289615" cy="323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</a:pPr>
            <a:r>
              <a:rPr lang="en-US" sz="1400" dirty="0">
                <a:latin typeface="Bahnschrift Condensed" panose="020B0502040204020203" pitchFamily="34" charset="0"/>
              </a:rPr>
              <a:t>Access Road to BQIP Entrance</a:t>
            </a:r>
            <a:endParaRPr lang="en-PK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6FA7B-89EE-424C-A867-15FD5B0FBF0A}"/>
              </a:ext>
            </a:extLst>
          </p:cNvPr>
          <p:cNvSpPr txBox="1"/>
          <p:nvPr/>
        </p:nvSpPr>
        <p:spPr>
          <a:xfrm>
            <a:off x="7872620" y="6515696"/>
            <a:ext cx="3472318" cy="2671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</a:pPr>
            <a:r>
              <a:rPr lang="en-US" sz="1400" dirty="0">
                <a:latin typeface="Bahnschrift Condensed" panose="020B0502040204020203" pitchFamily="34" charset="0"/>
              </a:rPr>
              <a:t>Construction of 132 kV Grid (Planned Completion in 2025</a:t>
            </a:r>
            <a:endParaRPr lang="en-PK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AF9927-34C5-4F47-87CA-DAA1BD999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86" y="3063958"/>
            <a:ext cx="2359411" cy="14114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95A0EA-F3B3-4F63-9177-63BF52C855CE}"/>
              </a:ext>
            </a:extLst>
          </p:cNvPr>
          <p:cNvSpPr txBox="1"/>
          <p:nvPr/>
        </p:nvSpPr>
        <p:spPr>
          <a:xfrm>
            <a:off x="9786184" y="4451625"/>
            <a:ext cx="2458741" cy="323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  <a:buClr>
                <a:schemeClr val="accent6">
                  <a:lumMod val="50000"/>
                </a:schemeClr>
              </a:buClr>
            </a:pPr>
            <a:r>
              <a:rPr lang="en-US" sz="1400" dirty="0">
                <a:latin typeface="Bahnschrift Condensed" panose="020B0502040204020203" pitchFamily="34" charset="0"/>
              </a:rPr>
              <a:t>SSGC TBS to provide 13MMCFD RLNG</a:t>
            </a:r>
            <a:endParaRPr lang="en-PK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8DB32-F57B-4AC7-8574-B8A770D335A5}"/>
              </a:ext>
            </a:extLst>
          </p:cNvPr>
          <p:cNvSpPr txBox="1"/>
          <p:nvPr/>
        </p:nvSpPr>
        <p:spPr>
          <a:xfrm>
            <a:off x="7520720" y="4446017"/>
            <a:ext cx="1983044" cy="323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50000"/>
                </a:schemeClr>
              </a:buClr>
            </a:pPr>
            <a:r>
              <a:rPr lang="en-US" sz="1400" dirty="0">
                <a:latin typeface="Bahnschrift Condensed" panose="020B0502040204020203" pitchFamily="34" charset="0"/>
              </a:rPr>
              <a:t>Operational Industrial Unit</a:t>
            </a:r>
            <a:endParaRPr lang="en-PK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2C64D-9022-CEB9-54F5-D2A782FFA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84" y="4929213"/>
            <a:ext cx="3386876" cy="1611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D73C6-2CC2-37EC-2426-81FBE3FAD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84" y="3030128"/>
            <a:ext cx="2359411" cy="1411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3AF5E-A289-D85F-D424-3F1969FF64DD}"/>
              </a:ext>
            </a:extLst>
          </p:cNvPr>
          <p:cNvSpPr txBox="1"/>
          <p:nvPr/>
        </p:nvSpPr>
        <p:spPr>
          <a:xfrm>
            <a:off x="-17334" y="1008386"/>
            <a:ext cx="7214619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BQIP is a 930 Acres Developed and Functional Special Economic Zone (SEZ), located in the downstream industrial estate of Pakistan Steel Mills (PSM), in District Malir, Karachi. </a:t>
            </a:r>
          </a:p>
          <a:p>
            <a:pPr marL="285750" marR="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en-US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BQIP is home to leading manufacturing concerns, namely: Lucky Motor Corp. (KIA; Peugeot; Samsung); Yamaha Motors; Tecno Auto Glass; MID Pakistan Coil; International Steel &amp; Horizon Steel. </a:t>
            </a:r>
          </a:p>
          <a:p>
            <a:pPr marL="285750" marR="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en-US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BQIP utilities including Power, Gas and Water are available to meet energy requirements of industries</a:t>
            </a:r>
          </a:p>
          <a:p>
            <a:pPr marL="285750" marR="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B050"/>
              </a:solidFill>
              <a:latin typeface="Bahnschrift Condensed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5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200 Acres of </a:t>
            </a:r>
            <a:r>
              <a:rPr lang="en-US" sz="2400" dirty="0">
                <a:solidFill>
                  <a:srgbClr val="00B05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Land Available in Flexible sizes </a:t>
            </a:r>
            <a:r>
              <a:rPr lang="en-US" sz="2400" dirty="0">
                <a:solidFill>
                  <a:srgbClr val="00B05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400" dirty="0">
                <a:solidFill>
                  <a:srgbClr val="00B05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investment from Turkish investors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5E83621-2EB7-4FEB-3A79-780A1592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039" y="6505063"/>
            <a:ext cx="440961" cy="365125"/>
          </a:xfrm>
        </p:spPr>
        <p:txBody>
          <a:bodyPr/>
          <a:lstStyle/>
          <a:p>
            <a:fld id="{566A5D72-162C-4143-A142-D970F011EBFF}" type="slidenum">
              <a:rPr lang="en-PK" smtClean="0"/>
              <a:t>5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45069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566D0-8C09-9090-20BE-1B97AC5F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EEA3BC-B430-10AC-71EF-94BFAB13C398}"/>
              </a:ext>
            </a:extLst>
          </p:cNvPr>
          <p:cNvSpPr/>
          <p:nvPr/>
        </p:nvSpPr>
        <p:spPr>
          <a:xfrm>
            <a:off x="-2" y="18361"/>
            <a:ext cx="10972800" cy="822960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Block Diagram of Karachi Industrial Park (KIP</a:t>
            </a:r>
            <a:r>
              <a:rPr lang="en-US" sz="4400" b="1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) Location</a:t>
            </a:r>
            <a:endParaRPr lang="en-US" sz="4400" b="1" dirty="0">
              <a:solidFill>
                <a:srgbClr val="FFFF00"/>
              </a:solidFill>
              <a:latin typeface="Bahnschrift Condensed" panose="020B0502040204020203" pitchFamily="34" charset="0"/>
              <a:ea typeface="+mj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CE1DF-F91D-47F0-7CF5-368F0261D4E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110" y="-551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B2D7EB7-AC64-CB3C-1B84-ACD1D650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039" y="6505063"/>
            <a:ext cx="440961" cy="365125"/>
          </a:xfrm>
        </p:spPr>
        <p:txBody>
          <a:bodyPr/>
          <a:lstStyle/>
          <a:p>
            <a:fld id="{566A5D72-162C-4143-A142-D970F011EBFF}" type="slidenum">
              <a:rPr lang="en-PK" smtClean="0"/>
              <a:t>6</a:t>
            </a:fld>
            <a:endParaRPr lang="en-PK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362D6AB-0C34-280D-8B3D-2A6F85670445}"/>
              </a:ext>
            </a:extLst>
          </p:cNvPr>
          <p:cNvSpPr txBox="1">
            <a:spLocks/>
          </p:cNvSpPr>
          <p:nvPr/>
        </p:nvSpPr>
        <p:spPr>
          <a:xfrm>
            <a:off x="8575673" y="60263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P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BC89CC-545A-44CD-AEE1-0650AA9F85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C321689-1E94-7EC2-8375-EE1F0EC4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2211" y="6461275"/>
            <a:ext cx="305487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Pakistan Industrial Development Corporation (Pvt.) Ltd.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123002-CCDA-0F98-26B3-B41D47345CE3}"/>
              </a:ext>
            </a:extLst>
          </p:cNvPr>
          <p:cNvGrpSpPr/>
          <p:nvPr/>
        </p:nvGrpSpPr>
        <p:grpSpPr>
          <a:xfrm>
            <a:off x="-14989" y="850663"/>
            <a:ext cx="12192000" cy="5992343"/>
            <a:chOff x="-4" y="661101"/>
            <a:chExt cx="12192004" cy="61771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DAA84-5A63-25D5-99E9-4CA8B3D10BBD}"/>
                </a:ext>
              </a:extLst>
            </p:cNvPr>
            <p:cNvGrpSpPr/>
            <p:nvPr/>
          </p:nvGrpSpPr>
          <p:grpSpPr>
            <a:xfrm>
              <a:off x="-4" y="661101"/>
              <a:ext cx="12192004" cy="6177152"/>
              <a:chOff x="-4" y="661101"/>
              <a:chExt cx="12192004" cy="61771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CEC1787-32FA-8E09-FA0D-DE72FDE393CB}"/>
                  </a:ext>
                </a:extLst>
              </p:cNvPr>
              <p:cNvGrpSpPr/>
              <p:nvPr/>
            </p:nvGrpSpPr>
            <p:grpSpPr>
              <a:xfrm>
                <a:off x="-4" y="661101"/>
                <a:ext cx="12192004" cy="6177152"/>
                <a:chOff x="-4" y="661101"/>
                <a:chExt cx="12192004" cy="6177152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4E0E56F-E2A7-22BF-ADE6-983E901DE8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2625" t="19290" r="2500"/>
                <a:stretch/>
              </p:blipFill>
              <p:spPr>
                <a:xfrm>
                  <a:off x="-4" y="661101"/>
                  <a:ext cx="12192004" cy="6177152"/>
                </a:xfrm>
                <a:prstGeom prst="rect">
                  <a:avLst/>
                </a:prstGeom>
                <a:effectLst>
                  <a:outerShdw blurRad="50800" dist="50800" dir="5400000" algn="ctr" rotWithShape="0">
                    <a:srgbClr val="000000"/>
                  </a:outerShdw>
                </a:effectLst>
              </p:spPr>
            </p:pic>
            <p:sp>
              <p:nvSpPr>
                <p:cNvPr id="24" name="Arrow: Pentagon 23">
                  <a:extLst>
                    <a:ext uri="{FF2B5EF4-FFF2-40B4-BE49-F238E27FC236}">
                      <a16:creationId xmlns:a16="http://schemas.microsoft.com/office/drawing/2014/main" id="{FE9B6CB7-BD6B-5127-7A6E-5CAED13D8A0E}"/>
                    </a:ext>
                  </a:extLst>
                </p:cNvPr>
                <p:cNvSpPr/>
                <p:nvPr/>
              </p:nvSpPr>
              <p:spPr>
                <a:xfrm rot="690634">
                  <a:off x="9391612" y="1171286"/>
                  <a:ext cx="2370152" cy="222088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N5 – Dhabeji/Thatta</a:t>
                  </a:r>
                </a:p>
              </p:txBody>
            </p:sp>
            <p:sp>
              <p:nvSpPr>
                <p:cNvPr id="25" name="Arrow: Pentagon 24">
                  <a:extLst>
                    <a:ext uri="{FF2B5EF4-FFF2-40B4-BE49-F238E27FC236}">
                      <a16:creationId xmlns:a16="http://schemas.microsoft.com/office/drawing/2014/main" id="{BEAED274-7EA5-01F3-EAFD-3667F74729F1}"/>
                    </a:ext>
                  </a:extLst>
                </p:cNvPr>
                <p:cNvSpPr/>
                <p:nvPr/>
              </p:nvSpPr>
              <p:spPr>
                <a:xfrm flipH="1">
                  <a:off x="102073" y="1007306"/>
                  <a:ext cx="1384386" cy="222088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N5 - Karachi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EC25BC-620B-6FBE-6E7F-7B9A2DF5E8FE}"/>
                    </a:ext>
                  </a:extLst>
                </p:cNvPr>
                <p:cNvSpPr/>
                <p:nvPr/>
              </p:nvSpPr>
              <p:spPr>
                <a:xfrm>
                  <a:off x="3488732" y="6248540"/>
                  <a:ext cx="921436" cy="215444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ln w="1016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Candara" panose="020E050203030302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Port Qasim</a:t>
                  </a:r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D3C390B7-5BDB-CA3C-3FEB-3FA76EFB853C}"/>
                    </a:ext>
                  </a:extLst>
                </p:cNvPr>
                <p:cNvSpPr/>
                <p:nvPr/>
              </p:nvSpPr>
              <p:spPr>
                <a:xfrm>
                  <a:off x="5747068" y="4937777"/>
                  <a:ext cx="1446379" cy="695017"/>
                </a:xfrm>
                <a:prstGeom prst="triangle">
                  <a:avLst>
                    <a:gd name="adj" fmla="val 64160"/>
                  </a:avLst>
                </a:prstGeom>
                <a:solidFill>
                  <a:schemeClr val="tx1">
                    <a:alpha val="30000"/>
                  </a:schemeClr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BC416F4-469C-BF77-1397-94CDD66757E8}"/>
                    </a:ext>
                  </a:extLst>
                </p:cNvPr>
                <p:cNvSpPr txBox="1"/>
                <p:nvPr/>
              </p:nvSpPr>
              <p:spPr>
                <a:xfrm>
                  <a:off x="6195172" y="5104864"/>
                  <a:ext cx="8086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FF00"/>
                      </a:solidFill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Candara" panose="020E0502030303020204" pitchFamily="34" charset="0"/>
                    </a:rPr>
                    <a:t>220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FFFF00"/>
                      </a:solidFill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Candara" panose="020E0502030303020204" pitchFamily="34" charset="0"/>
                    </a:rPr>
                    <a:t>Acres</a:t>
                  </a:r>
                  <a:endParaRPr lang="en-GB" sz="1600" b="1" dirty="0">
                    <a:solidFill>
                      <a:srgbClr val="FFFF00"/>
                    </a:solidFill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F350B39-A7A2-739D-2A92-9565A1F4D17B}"/>
                    </a:ext>
                  </a:extLst>
                </p:cNvPr>
                <p:cNvSpPr txBox="1"/>
                <p:nvPr/>
              </p:nvSpPr>
              <p:spPr>
                <a:xfrm>
                  <a:off x="2418212" y="2908808"/>
                  <a:ext cx="430887" cy="633289"/>
                </a:xfrm>
                <a:prstGeom prst="rect">
                  <a:avLst/>
                </a:prstGeom>
                <a:noFill/>
              </p:spPr>
              <p:txBody>
                <a:bodyPr vert="vert"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FF00"/>
                      </a:solidFill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latin typeface="Candara" panose="020E0502030303020204" pitchFamily="34" charset="0"/>
                    </a:rPr>
                    <a:t>158 Acres</a:t>
                  </a:r>
                  <a:endParaRPr lang="en-GB" sz="1400" b="1" dirty="0">
                    <a:solidFill>
                      <a:srgbClr val="FFFF00"/>
                    </a:solidFill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Candara" panose="020E0502030303020204" pitchFamily="34" charset="0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3457A442-547D-630F-544A-3CC8D5AA161C}"/>
                    </a:ext>
                  </a:extLst>
                </p:cNvPr>
                <p:cNvGrpSpPr/>
                <p:nvPr/>
              </p:nvGrpSpPr>
              <p:grpSpPr>
                <a:xfrm>
                  <a:off x="2305878" y="2270760"/>
                  <a:ext cx="8825948" cy="3375660"/>
                  <a:chOff x="2305878" y="2270760"/>
                  <a:chExt cx="8825948" cy="3375660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9E2E07C4-D140-7B9C-4B2B-3E6193C39EB4}"/>
                      </a:ext>
                    </a:extLst>
                  </p:cNvPr>
                  <p:cNvGrpSpPr/>
                  <p:nvPr/>
                </p:nvGrpSpPr>
                <p:grpSpPr>
                  <a:xfrm>
                    <a:off x="2305878" y="2270760"/>
                    <a:ext cx="8825948" cy="3375660"/>
                    <a:chOff x="2305878" y="2270760"/>
                    <a:chExt cx="8825948" cy="3375660"/>
                  </a:xfrm>
                </p:grpSpPr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35249854-9C69-ADD0-2CBB-C421A8D2A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8929" y="2270760"/>
                      <a:ext cx="3082291" cy="934752"/>
                    </a:xfrm>
                    <a:custGeom>
                      <a:avLst/>
                      <a:gdLst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2820 w 4145280"/>
                        <a:gd name="connsiteY3" fmla="*/ 922020 h 944880"/>
                        <a:gd name="connsiteX4" fmla="*/ 3642360 w 4145280"/>
                        <a:gd name="connsiteY4" fmla="*/ 922020 h 944880"/>
                        <a:gd name="connsiteX5" fmla="*/ 3794760 w 4145280"/>
                        <a:gd name="connsiteY5" fmla="*/ 906780 h 944880"/>
                        <a:gd name="connsiteX6" fmla="*/ 3985260 w 4145280"/>
                        <a:gd name="connsiteY6" fmla="*/ 87630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2820 w 4145280"/>
                        <a:gd name="connsiteY3" fmla="*/ 922020 h 944880"/>
                        <a:gd name="connsiteX4" fmla="*/ 3642360 w 4145280"/>
                        <a:gd name="connsiteY4" fmla="*/ 922020 h 944880"/>
                        <a:gd name="connsiteX5" fmla="*/ 3794760 w 4145280"/>
                        <a:gd name="connsiteY5" fmla="*/ 906780 h 944880"/>
                        <a:gd name="connsiteX6" fmla="*/ 3964940 w 4145280"/>
                        <a:gd name="connsiteY6" fmla="*/ 85090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2820 w 4145280"/>
                        <a:gd name="connsiteY3" fmla="*/ 922020 h 944880"/>
                        <a:gd name="connsiteX4" fmla="*/ 3642360 w 4145280"/>
                        <a:gd name="connsiteY4" fmla="*/ 922020 h 944880"/>
                        <a:gd name="connsiteX5" fmla="*/ 3779520 w 4145280"/>
                        <a:gd name="connsiteY5" fmla="*/ 896620 h 944880"/>
                        <a:gd name="connsiteX6" fmla="*/ 3964940 w 4145280"/>
                        <a:gd name="connsiteY6" fmla="*/ 85090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2820 w 4145280"/>
                        <a:gd name="connsiteY3" fmla="*/ 922020 h 944880"/>
                        <a:gd name="connsiteX4" fmla="*/ 3642360 w 4145280"/>
                        <a:gd name="connsiteY4" fmla="*/ 922020 h 944880"/>
                        <a:gd name="connsiteX5" fmla="*/ 3779520 w 4145280"/>
                        <a:gd name="connsiteY5" fmla="*/ 896620 h 944880"/>
                        <a:gd name="connsiteX6" fmla="*/ 3868420 w 4145280"/>
                        <a:gd name="connsiteY6" fmla="*/ 86106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2820 w 4145280"/>
                        <a:gd name="connsiteY3" fmla="*/ 922020 h 944880"/>
                        <a:gd name="connsiteX4" fmla="*/ 3652520 w 4145280"/>
                        <a:gd name="connsiteY4" fmla="*/ 916940 h 944880"/>
                        <a:gd name="connsiteX5" fmla="*/ 3779520 w 4145280"/>
                        <a:gd name="connsiteY5" fmla="*/ 896620 h 944880"/>
                        <a:gd name="connsiteX6" fmla="*/ 3868420 w 4145280"/>
                        <a:gd name="connsiteY6" fmla="*/ 86106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7900 w 4145280"/>
                        <a:gd name="connsiteY3" fmla="*/ 909320 h 944880"/>
                        <a:gd name="connsiteX4" fmla="*/ 3652520 w 4145280"/>
                        <a:gd name="connsiteY4" fmla="*/ 916940 h 944880"/>
                        <a:gd name="connsiteX5" fmla="*/ 3779520 w 4145280"/>
                        <a:gd name="connsiteY5" fmla="*/ 896620 h 944880"/>
                        <a:gd name="connsiteX6" fmla="*/ 3868420 w 4145280"/>
                        <a:gd name="connsiteY6" fmla="*/ 86106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7900 w 4145280"/>
                        <a:gd name="connsiteY3" fmla="*/ 909320 h 944880"/>
                        <a:gd name="connsiteX4" fmla="*/ 3652520 w 4145280"/>
                        <a:gd name="connsiteY4" fmla="*/ 916940 h 944880"/>
                        <a:gd name="connsiteX5" fmla="*/ 3779520 w 4145280"/>
                        <a:gd name="connsiteY5" fmla="*/ 896620 h 944880"/>
                        <a:gd name="connsiteX6" fmla="*/ 3942080 w 4145280"/>
                        <a:gd name="connsiteY6" fmla="*/ 85598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44880"/>
                        <a:gd name="connsiteX1" fmla="*/ 152400 w 4145280"/>
                        <a:gd name="connsiteY1" fmla="*/ 944880 h 944880"/>
                        <a:gd name="connsiteX2" fmla="*/ 3398520 w 4145280"/>
                        <a:gd name="connsiteY2" fmla="*/ 868680 h 944880"/>
                        <a:gd name="connsiteX3" fmla="*/ 3517900 w 4145280"/>
                        <a:gd name="connsiteY3" fmla="*/ 909320 h 944880"/>
                        <a:gd name="connsiteX4" fmla="*/ 3652520 w 4145280"/>
                        <a:gd name="connsiteY4" fmla="*/ 916940 h 944880"/>
                        <a:gd name="connsiteX5" fmla="*/ 3787140 w 4145280"/>
                        <a:gd name="connsiteY5" fmla="*/ 894080 h 944880"/>
                        <a:gd name="connsiteX6" fmla="*/ 3942080 w 4145280"/>
                        <a:gd name="connsiteY6" fmla="*/ 855980 h 944880"/>
                        <a:gd name="connsiteX7" fmla="*/ 4145280 w 4145280"/>
                        <a:gd name="connsiteY7" fmla="*/ 853440 h 944880"/>
                        <a:gd name="connsiteX8" fmla="*/ 4114800 w 4145280"/>
                        <a:gd name="connsiteY8" fmla="*/ 0 h 944880"/>
                        <a:gd name="connsiteX9" fmla="*/ 2011680 w 4145280"/>
                        <a:gd name="connsiteY9" fmla="*/ 22860 h 944880"/>
                        <a:gd name="connsiteX10" fmla="*/ 1927860 w 4145280"/>
                        <a:gd name="connsiteY10" fmla="*/ 91440 h 944880"/>
                        <a:gd name="connsiteX11" fmla="*/ 1714500 w 4145280"/>
                        <a:gd name="connsiteY11" fmla="*/ 137160 h 944880"/>
                        <a:gd name="connsiteX12" fmla="*/ 1524000 w 4145280"/>
                        <a:gd name="connsiteY12" fmla="*/ 106680 h 944880"/>
                        <a:gd name="connsiteX13" fmla="*/ 1264920 w 4145280"/>
                        <a:gd name="connsiteY13" fmla="*/ 68580 h 944880"/>
                        <a:gd name="connsiteX14" fmla="*/ 0 w 4145280"/>
                        <a:gd name="connsiteY14" fmla="*/ 83820 h 944880"/>
                        <a:gd name="connsiteX0" fmla="*/ 0 w 4145280"/>
                        <a:gd name="connsiteY0" fmla="*/ 83820 h 934720"/>
                        <a:gd name="connsiteX1" fmla="*/ 132080 w 4145280"/>
                        <a:gd name="connsiteY1" fmla="*/ 934720 h 934720"/>
                        <a:gd name="connsiteX2" fmla="*/ 3398520 w 4145280"/>
                        <a:gd name="connsiteY2" fmla="*/ 868680 h 934720"/>
                        <a:gd name="connsiteX3" fmla="*/ 3517900 w 4145280"/>
                        <a:gd name="connsiteY3" fmla="*/ 909320 h 934720"/>
                        <a:gd name="connsiteX4" fmla="*/ 3652520 w 4145280"/>
                        <a:gd name="connsiteY4" fmla="*/ 916940 h 934720"/>
                        <a:gd name="connsiteX5" fmla="*/ 3787140 w 4145280"/>
                        <a:gd name="connsiteY5" fmla="*/ 894080 h 934720"/>
                        <a:gd name="connsiteX6" fmla="*/ 3942080 w 4145280"/>
                        <a:gd name="connsiteY6" fmla="*/ 855980 h 934720"/>
                        <a:gd name="connsiteX7" fmla="*/ 4145280 w 4145280"/>
                        <a:gd name="connsiteY7" fmla="*/ 853440 h 934720"/>
                        <a:gd name="connsiteX8" fmla="*/ 4114800 w 4145280"/>
                        <a:gd name="connsiteY8" fmla="*/ 0 h 934720"/>
                        <a:gd name="connsiteX9" fmla="*/ 2011680 w 4145280"/>
                        <a:gd name="connsiteY9" fmla="*/ 22860 h 934720"/>
                        <a:gd name="connsiteX10" fmla="*/ 1927860 w 4145280"/>
                        <a:gd name="connsiteY10" fmla="*/ 91440 h 934720"/>
                        <a:gd name="connsiteX11" fmla="*/ 1714500 w 4145280"/>
                        <a:gd name="connsiteY11" fmla="*/ 137160 h 934720"/>
                        <a:gd name="connsiteX12" fmla="*/ 1524000 w 4145280"/>
                        <a:gd name="connsiteY12" fmla="*/ 106680 h 934720"/>
                        <a:gd name="connsiteX13" fmla="*/ 1264920 w 4145280"/>
                        <a:gd name="connsiteY13" fmla="*/ 68580 h 934720"/>
                        <a:gd name="connsiteX14" fmla="*/ 0 w 4145280"/>
                        <a:gd name="connsiteY14" fmla="*/ 83820 h 934720"/>
                        <a:gd name="connsiteX0" fmla="*/ 0 w 4145280"/>
                        <a:gd name="connsiteY0" fmla="*/ 83820 h 934720"/>
                        <a:gd name="connsiteX1" fmla="*/ 132080 w 4145280"/>
                        <a:gd name="connsiteY1" fmla="*/ 934720 h 934720"/>
                        <a:gd name="connsiteX2" fmla="*/ 1318260 w 4145280"/>
                        <a:gd name="connsiteY2" fmla="*/ 891540 h 934720"/>
                        <a:gd name="connsiteX3" fmla="*/ 3398520 w 4145280"/>
                        <a:gd name="connsiteY3" fmla="*/ 868680 h 934720"/>
                        <a:gd name="connsiteX4" fmla="*/ 3517900 w 4145280"/>
                        <a:gd name="connsiteY4" fmla="*/ 909320 h 934720"/>
                        <a:gd name="connsiteX5" fmla="*/ 3652520 w 4145280"/>
                        <a:gd name="connsiteY5" fmla="*/ 916940 h 934720"/>
                        <a:gd name="connsiteX6" fmla="*/ 3787140 w 4145280"/>
                        <a:gd name="connsiteY6" fmla="*/ 894080 h 934720"/>
                        <a:gd name="connsiteX7" fmla="*/ 3942080 w 4145280"/>
                        <a:gd name="connsiteY7" fmla="*/ 855980 h 934720"/>
                        <a:gd name="connsiteX8" fmla="*/ 4145280 w 4145280"/>
                        <a:gd name="connsiteY8" fmla="*/ 853440 h 934720"/>
                        <a:gd name="connsiteX9" fmla="*/ 4114800 w 4145280"/>
                        <a:gd name="connsiteY9" fmla="*/ 0 h 934720"/>
                        <a:gd name="connsiteX10" fmla="*/ 2011680 w 4145280"/>
                        <a:gd name="connsiteY10" fmla="*/ 22860 h 934720"/>
                        <a:gd name="connsiteX11" fmla="*/ 1927860 w 4145280"/>
                        <a:gd name="connsiteY11" fmla="*/ 91440 h 934720"/>
                        <a:gd name="connsiteX12" fmla="*/ 1714500 w 4145280"/>
                        <a:gd name="connsiteY12" fmla="*/ 137160 h 934720"/>
                        <a:gd name="connsiteX13" fmla="*/ 1524000 w 4145280"/>
                        <a:gd name="connsiteY13" fmla="*/ 106680 h 934720"/>
                        <a:gd name="connsiteX14" fmla="*/ 1264920 w 4145280"/>
                        <a:gd name="connsiteY14" fmla="*/ 68580 h 934720"/>
                        <a:gd name="connsiteX15" fmla="*/ 0 w 4145280"/>
                        <a:gd name="connsiteY15" fmla="*/ 83820 h 934720"/>
                        <a:gd name="connsiteX0" fmla="*/ 0 w 4145280"/>
                        <a:gd name="connsiteY0" fmla="*/ 83820 h 995118"/>
                        <a:gd name="connsiteX1" fmla="*/ 132080 w 4145280"/>
                        <a:gd name="connsiteY1" fmla="*/ 934720 h 995118"/>
                        <a:gd name="connsiteX2" fmla="*/ 383540 w 4145280"/>
                        <a:gd name="connsiteY2" fmla="*/ 919480 h 995118"/>
                        <a:gd name="connsiteX3" fmla="*/ 1318260 w 4145280"/>
                        <a:gd name="connsiteY3" fmla="*/ 891540 h 995118"/>
                        <a:gd name="connsiteX4" fmla="*/ 3398520 w 4145280"/>
                        <a:gd name="connsiteY4" fmla="*/ 868680 h 995118"/>
                        <a:gd name="connsiteX5" fmla="*/ 3517900 w 4145280"/>
                        <a:gd name="connsiteY5" fmla="*/ 909320 h 995118"/>
                        <a:gd name="connsiteX6" fmla="*/ 3652520 w 4145280"/>
                        <a:gd name="connsiteY6" fmla="*/ 916940 h 995118"/>
                        <a:gd name="connsiteX7" fmla="*/ 3787140 w 4145280"/>
                        <a:gd name="connsiteY7" fmla="*/ 894080 h 995118"/>
                        <a:gd name="connsiteX8" fmla="*/ 3942080 w 4145280"/>
                        <a:gd name="connsiteY8" fmla="*/ 855980 h 995118"/>
                        <a:gd name="connsiteX9" fmla="*/ 4145280 w 4145280"/>
                        <a:gd name="connsiteY9" fmla="*/ 853440 h 995118"/>
                        <a:gd name="connsiteX10" fmla="*/ 4114800 w 4145280"/>
                        <a:gd name="connsiteY10" fmla="*/ 0 h 995118"/>
                        <a:gd name="connsiteX11" fmla="*/ 2011680 w 4145280"/>
                        <a:gd name="connsiteY11" fmla="*/ 22860 h 995118"/>
                        <a:gd name="connsiteX12" fmla="*/ 1927860 w 4145280"/>
                        <a:gd name="connsiteY12" fmla="*/ 91440 h 995118"/>
                        <a:gd name="connsiteX13" fmla="*/ 1714500 w 4145280"/>
                        <a:gd name="connsiteY13" fmla="*/ 137160 h 995118"/>
                        <a:gd name="connsiteX14" fmla="*/ 1524000 w 4145280"/>
                        <a:gd name="connsiteY14" fmla="*/ 106680 h 995118"/>
                        <a:gd name="connsiteX15" fmla="*/ 1264920 w 4145280"/>
                        <a:gd name="connsiteY15" fmla="*/ 68580 h 995118"/>
                        <a:gd name="connsiteX16" fmla="*/ 0 w 4145280"/>
                        <a:gd name="connsiteY16" fmla="*/ 83820 h 995118"/>
                        <a:gd name="connsiteX0" fmla="*/ 0 w 4145280"/>
                        <a:gd name="connsiteY0" fmla="*/ 83820 h 934720"/>
                        <a:gd name="connsiteX1" fmla="*/ 132080 w 4145280"/>
                        <a:gd name="connsiteY1" fmla="*/ 934720 h 934720"/>
                        <a:gd name="connsiteX2" fmla="*/ 383540 w 4145280"/>
                        <a:gd name="connsiteY2" fmla="*/ 919480 h 934720"/>
                        <a:gd name="connsiteX3" fmla="*/ 1318260 w 4145280"/>
                        <a:gd name="connsiteY3" fmla="*/ 891540 h 934720"/>
                        <a:gd name="connsiteX4" fmla="*/ 3398520 w 4145280"/>
                        <a:gd name="connsiteY4" fmla="*/ 868680 h 934720"/>
                        <a:gd name="connsiteX5" fmla="*/ 3517900 w 4145280"/>
                        <a:gd name="connsiteY5" fmla="*/ 909320 h 934720"/>
                        <a:gd name="connsiteX6" fmla="*/ 3652520 w 4145280"/>
                        <a:gd name="connsiteY6" fmla="*/ 916940 h 934720"/>
                        <a:gd name="connsiteX7" fmla="*/ 3787140 w 4145280"/>
                        <a:gd name="connsiteY7" fmla="*/ 894080 h 934720"/>
                        <a:gd name="connsiteX8" fmla="*/ 3942080 w 4145280"/>
                        <a:gd name="connsiteY8" fmla="*/ 855980 h 934720"/>
                        <a:gd name="connsiteX9" fmla="*/ 4145280 w 4145280"/>
                        <a:gd name="connsiteY9" fmla="*/ 853440 h 934720"/>
                        <a:gd name="connsiteX10" fmla="*/ 4114800 w 4145280"/>
                        <a:gd name="connsiteY10" fmla="*/ 0 h 934720"/>
                        <a:gd name="connsiteX11" fmla="*/ 2011680 w 4145280"/>
                        <a:gd name="connsiteY11" fmla="*/ 22860 h 934720"/>
                        <a:gd name="connsiteX12" fmla="*/ 1927860 w 4145280"/>
                        <a:gd name="connsiteY12" fmla="*/ 91440 h 934720"/>
                        <a:gd name="connsiteX13" fmla="*/ 1714500 w 4145280"/>
                        <a:gd name="connsiteY13" fmla="*/ 137160 h 934720"/>
                        <a:gd name="connsiteX14" fmla="*/ 1524000 w 4145280"/>
                        <a:gd name="connsiteY14" fmla="*/ 106680 h 934720"/>
                        <a:gd name="connsiteX15" fmla="*/ 1264920 w 4145280"/>
                        <a:gd name="connsiteY15" fmla="*/ 68580 h 934720"/>
                        <a:gd name="connsiteX16" fmla="*/ 0 w 4145280"/>
                        <a:gd name="connsiteY16" fmla="*/ 83820 h 934720"/>
                        <a:gd name="connsiteX0" fmla="*/ 0 w 4150360"/>
                        <a:gd name="connsiteY0" fmla="*/ 91440 h 934720"/>
                        <a:gd name="connsiteX1" fmla="*/ 137160 w 4150360"/>
                        <a:gd name="connsiteY1" fmla="*/ 934720 h 934720"/>
                        <a:gd name="connsiteX2" fmla="*/ 388620 w 4150360"/>
                        <a:gd name="connsiteY2" fmla="*/ 919480 h 934720"/>
                        <a:gd name="connsiteX3" fmla="*/ 1323340 w 4150360"/>
                        <a:gd name="connsiteY3" fmla="*/ 891540 h 934720"/>
                        <a:gd name="connsiteX4" fmla="*/ 3403600 w 4150360"/>
                        <a:gd name="connsiteY4" fmla="*/ 868680 h 934720"/>
                        <a:gd name="connsiteX5" fmla="*/ 3522980 w 4150360"/>
                        <a:gd name="connsiteY5" fmla="*/ 909320 h 934720"/>
                        <a:gd name="connsiteX6" fmla="*/ 3657600 w 4150360"/>
                        <a:gd name="connsiteY6" fmla="*/ 916940 h 934720"/>
                        <a:gd name="connsiteX7" fmla="*/ 3792220 w 4150360"/>
                        <a:gd name="connsiteY7" fmla="*/ 894080 h 934720"/>
                        <a:gd name="connsiteX8" fmla="*/ 3947160 w 4150360"/>
                        <a:gd name="connsiteY8" fmla="*/ 855980 h 934720"/>
                        <a:gd name="connsiteX9" fmla="*/ 4150360 w 4150360"/>
                        <a:gd name="connsiteY9" fmla="*/ 853440 h 934720"/>
                        <a:gd name="connsiteX10" fmla="*/ 4119880 w 4150360"/>
                        <a:gd name="connsiteY10" fmla="*/ 0 h 934720"/>
                        <a:gd name="connsiteX11" fmla="*/ 2016760 w 4150360"/>
                        <a:gd name="connsiteY11" fmla="*/ 22860 h 934720"/>
                        <a:gd name="connsiteX12" fmla="*/ 1932940 w 4150360"/>
                        <a:gd name="connsiteY12" fmla="*/ 91440 h 934720"/>
                        <a:gd name="connsiteX13" fmla="*/ 1719580 w 4150360"/>
                        <a:gd name="connsiteY13" fmla="*/ 137160 h 934720"/>
                        <a:gd name="connsiteX14" fmla="*/ 1529080 w 4150360"/>
                        <a:gd name="connsiteY14" fmla="*/ 106680 h 934720"/>
                        <a:gd name="connsiteX15" fmla="*/ 1270000 w 4150360"/>
                        <a:gd name="connsiteY15" fmla="*/ 68580 h 934720"/>
                        <a:gd name="connsiteX16" fmla="*/ 0 w 4150360"/>
                        <a:gd name="connsiteY16" fmla="*/ 91440 h 934720"/>
                        <a:gd name="connsiteX0" fmla="*/ 0 w 4150360"/>
                        <a:gd name="connsiteY0" fmla="*/ 91440 h 938530"/>
                        <a:gd name="connsiteX1" fmla="*/ 114300 w 4150360"/>
                        <a:gd name="connsiteY1" fmla="*/ 938530 h 938530"/>
                        <a:gd name="connsiteX2" fmla="*/ 388620 w 4150360"/>
                        <a:gd name="connsiteY2" fmla="*/ 919480 h 938530"/>
                        <a:gd name="connsiteX3" fmla="*/ 1323340 w 4150360"/>
                        <a:gd name="connsiteY3" fmla="*/ 891540 h 938530"/>
                        <a:gd name="connsiteX4" fmla="*/ 3403600 w 4150360"/>
                        <a:gd name="connsiteY4" fmla="*/ 868680 h 938530"/>
                        <a:gd name="connsiteX5" fmla="*/ 3522980 w 4150360"/>
                        <a:gd name="connsiteY5" fmla="*/ 909320 h 938530"/>
                        <a:gd name="connsiteX6" fmla="*/ 3657600 w 4150360"/>
                        <a:gd name="connsiteY6" fmla="*/ 916940 h 938530"/>
                        <a:gd name="connsiteX7" fmla="*/ 3792220 w 4150360"/>
                        <a:gd name="connsiteY7" fmla="*/ 894080 h 938530"/>
                        <a:gd name="connsiteX8" fmla="*/ 3947160 w 4150360"/>
                        <a:gd name="connsiteY8" fmla="*/ 855980 h 938530"/>
                        <a:gd name="connsiteX9" fmla="*/ 4150360 w 4150360"/>
                        <a:gd name="connsiteY9" fmla="*/ 853440 h 938530"/>
                        <a:gd name="connsiteX10" fmla="*/ 4119880 w 4150360"/>
                        <a:gd name="connsiteY10" fmla="*/ 0 h 938530"/>
                        <a:gd name="connsiteX11" fmla="*/ 2016760 w 4150360"/>
                        <a:gd name="connsiteY11" fmla="*/ 22860 h 938530"/>
                        <a:gd name="connsiteX12" fmla="*/ 1932940 w 4150360"/>
                        <a:gd name="connsiteY12" fmla="*/ 91440 h 938530"/>
                        <a:gd name="connsiteX13" fmla="*/ 1719580 w 4150360"/>
                        <a:gd name="connsiteY13" fmla="*/ 137160 h 938530"/>
                        <a:gd name="connsiteX14" fmla="*/ 1529080 w 4150360"/>
                        <a:gd name="connsiteY14" fmla="*/ 106680 h 938530"/>
                        <a:gd name="connsiteX15" fmla="*/ 1270000 w 4150360"/>
                        <a:gd name="connsiteY15" fmla="*/ 68580 h 938530"/>
                        <a:gd name="connsiteX16" fmla="*/ 0 w 4150360"/>
                        <a:gd name="connsiteY16" fmla="*/ 91440 h 938530"/>
                        <a:gd name="connsiteX0" fmla="*/ 0 w 4150360"/>
                        <a:gd name="connsiteY0" fmla="*/ 91440 h 934720"/>
                        <a:gd name="connsiteX1" fmla="*/ 120015 w 4150360"/>
                        <a:gd name="connsiteY1" fmla="*/ 934720 h 934720"/>
                        <a:gd name="connsiteX2" fmla="*/ 388620 w 4150360"/>
                        <a:gd name="connsiteY2" fmla="*/ 919480 h 934720"/>
                        <a:gd name="connsiteX3" fmla="*/ 1323340 w 4150360"/>
                        <a:gd name="connsiteY3" fmla="*/ 891540 h 934720"/>
                        <a:gd name="connsiteX4" fmla="*/ 3403600 w 4150360"/>
                        <a:gd name="connsiteY4" fmla="*/ 868680 h 934720"/>
                        <a:gd name="connsiteX5" fmla="*/ 3522980 w 4150360"/>
                        <a:gd name="connsiteY5" fmla="*/ 909320 h 934720"/>
                        <a:gd name="connsiteX6" fmla="*/ 3657600 w 4150360"/>
                        <a:gd name="connsiteY6" fmla="*/ 916940 h 934720"/>
                        <a:gd name="connsiteX7" fmla="*/ 3792220 w 4150360"/>
                        <a:gd name="connsiteY7" fmla="*/ 894080 h 934720"/>
                        <a:gd name="connsiteX8" fmla="*/ 3947160 w 4150360"/>
                        <a:gd name="connsiteY8" fmla="*/ 855980 h 934720"/>
                        <a:gd name="connsiteX9" fmla="*/ 4150360 w 4150360"/>
                        <a:gd name="connsiteY9" fmla="*/ 853440 h 934720"/>
                        <a:gd name="connsiteX10" fmla="*/ 4119880 w 4150360"/>
                        <a:gd name="connsiteY10" fmla="*/ 0 h 934720"/>
                        <a:gd name="connsiteX11" fmla="*/ 2016760 w 4150360"/>
                        <a:gd name="connsiteY11" fmla="*/ 22860 h 934720"/>
                        <a:gd name="connsiteX12" fmla="*/ 1932940 w 4150360"/>
                        <a:gd name="connsiteY12" fmla="*/ 91440 h 934720"/>
                        <a:gd name="connsiteX13" fmla="*/ 1719580 w 4150360"/>
                        <a:gd name="connsiteY13" fmla="*/ 137160 h 934720"/>
                        <a:gd name="connsiteX14" fmla="*/ 1529080 w 4150360"/>
                        <a:gd name="connsiteY14" fmla="*/ 106680 h 934720"/>
                        <a:gd name="connsiteX15" fmla="*/ 1270000 w 4150360"/>
                        <a:gd name="connsiteY15" fmla="*/ 68580 h 934720"/>
                        <a:gd name="connsiteX16" fmla="*/ 0 w 4150360"/>
                        <a:gd name="connsiteY16" fmla="*/ 91440 h 934720"/>
                        <a:gd name="connsiteX0" fmla="*/ 0 w 4150360"/>
                        <a:gd name="connsiteY0" fmla="*/ 91440 h 934752"/>
                        <a:gd name="connsiteX1" fmla="*/ 120015 w 4150360"/>
                        <a:gd name="connsiteY1" fmla="*/ 934720 h 934752"/>
                        <a:gd name="connsiteX2" fmla="*/ 388620 w 4150360"/>
                        <a:gd name="connsiteY2" fmla="*/ 919480 h 934752"/>
                        <a:gd name="connsiteX3" fmla="*/ 1323340 w 4150360"/>
                        <a:gd name="connsiteY3" fmla="*/ 891540 h 934752"/>
                        <a:gd name="connsiteX4" fmla="*/ 3403600 w 4150360"/>
                        <a:gd name="connsiteY4" fmla="*/ 868680 h 934752"/>
                        <a:gd name="connsiteX5" fmla="*/ 3522980 w 4150360"/>
                        <a:gd name="connsiteY5" fmla="*/ 909320 h 934752"/>
                        <a:gd name="connsiteX6" fmla="*/ 3657600 w 4150360"/>
                        <a:gd name="connsiteY6" fmla="*/ 916940 h 934752"/>
                        <a:gd name="connsiteX7" fmla="*/ 3792220 w 4150360"/>
                        <a:gd name="connsiteY7" fmla="*/ 894080 h 934752"/>
                        <a:gd name="connsiteX8" fmla="*/ 3947160 w 4150360"/>
                        <a:gd name="connsiteY8" fmla="*/ 855980 h 934752"/>
                        <a:gd name="connsiteX9" fmla="*/ 4150360 w 4150360"/>
                        <a:gd name="connsiteY9" fmla="*/ 853440 h 934752"/>
                        <a:gd name="connsiteX10" fmla="*/ 4119880 w 4150360"/>
                        <a:gd name="connsiteY10" fmla="*/ 0 h 934752"/>
                        <a:gd name="connsiteX11" fmla="*/ 2016760 w 4150360"/>
                        <a:gd name="connsiteY11" fmla="*/ 22860 h 934752"/>
                        <a:gd name="connsiteX12" fmla="*/ 1932940 w 4150360"/>
                        <a:gd name="connsiteY12" fmla="*/ 91440 h 934752"/>
                        <a:gd name="connsiteX13" fmla="*/ 1719580 w 4150360"/>
                        <a:gd name="connsiteY13" fmla="*/ 137160 h 934752"/>
                        <a:gd name="connsiteX14" fmla="*/ 1529080 w 4150360"/>
                        <a:gd name="connsiteY14" fmla="*/ 106680 h 934752"/>
                        <a:gd name="connsiteX15" fmla="*/ 1270000 w 4150360"/>
                        <a:gd name="connsiteY15" fmla="*/ 68580 h 934752"/>
                        <a:gd name="connsiteX16" fmla="*/ 0 w 4150360"/>
                        <a:gd name="connsiteY16" fmla="*/ 91440 h 934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150360" h="934752">
                          <a:moveTo>
                            <a:pt x="0" y="91440"/>
                          </a:moveTo>
                          <a:lnTo>
                            <a:pt x="120015" y="934720"/>
                          </a:lnTo>
                          <a:cubicBezTo>
                            <a:pt x="159173" y="935355"/>
                            <a:pt x="190923" y="926677"/>
                            <a:pt x="388620" y="919480"/>
                          </a:cubicBezTo>
                          <a:cubicBezTo>
                            <a:pt x="586317" y="912283"/>
                            <a:pt x="820843" y="901700"/>
                            <a:pt x="1323340" y="891540"/>
                          </a:cubicBezTo>
                          <a:lnTo>
                            <a:pt x="3403600" y="868680"/>
                          </a:lnTo>
                          <a:lnTo>
                            <a:pt x="3522980" y="909320"/>
                          </a:lnTo>
                          <a:lnTo>
                            <a:pt x="3657600" y="916940"/>
                          </a:lnTo>
                          <a:lnTo>
                            <a:pt x="3792220" y="894080"/>
                          </a:lnTo>
                          <a:lnTo>
                            <a:pt x="3947160" y="855980"/>
                          </a:lnTo>
                          <a:lnTo>
                            <a:pt x="4150360" y="853440"/>
                          </a:lnTo>
                          <a:lnTo>
                            <a:pt x="4119880" y="0"/>
                          </a:lnTo>
                          <a:lnTo>
                            <a:pt x="2016760" y="22860"/>
                          </a:lnTo>
                          <a:lnTo>
                            <a:pt x="1932940" y="91440"/>
                          </a:lnTo>
                          <a:lnTo>
                            <a:pt x="1719580" y="137160"/>
                          </a:lnTo>
                          <a:lnTo>
                            <a:pt x="1529080" y="106680"/>
                          </a:lnTo>
                          <a:lnTo>
                            <a:pt x="1270000" y="68580"/>
                          </a:lnTo>
                          <a:lnTo>
                            <a:pt x="0" y="9144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28000"/>
                      </a:scheme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Bin Qasim Industrial Park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930 Acres</a:t>
                      </a:r>
                      <a:endParaRPr lang="en-GB" sz="15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D87BB272-9C72-397D-E843-0D579F408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5878" y="2335695"/>
                      <a:ext cx="8825948" cy="3306086"/>
                    </a:xfrm>
                    <a:custGeom>
                      <a:avLst/>
                      <a:gdLst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761444 w 8825948"/>
                        <a:gd name="connsiteY4" fmla="*/ 824166 h 3306086"/>
                        <a:gd name="connsiteX5" fmla="*/ 6763795 w 8825948"/>
                        <a:gd name="connsiteY5" fmla="*/ 824960 h 3306086"/>
                        <a:gd name="connsiteX6" fmla="*/ 6762684 w 8825948"/>
                        <a:gd name="connsiteY6" fmla="*/ 824700 h 3306086"/>
                        <a:gd name="connsiteX7" fmla="*/ 5875694 w 8825948"/>
                        <a:gd name="connsiteY7" fmla="*/ 810544 h 3306086"/>
                        <a:gd name="connsiteX8" fmla="*/ 4917882 w 8825948"/>
                        <a:gd name="connsiteY8" fmla="*/ 822795 h 3306086"/>
                        <a:gd name="connsiteX9" fmla="*/ 3602167 w 8825948"/>
                        <a:gd name="connsiteY9" fmla="*/ 854217 h 3306086"/>
                        <a:gd name="connsiteX10" fmla="*/ 3693630 w 8825948"/>
                        <a:gd name="connsiteY10" fmla="*/ 849981 h 3306086"/>
                        <a:gd name="connsiteX11" fmla="*/ 5551670 w 8825948"/>
                        <a:gd name="connsiteY11" fmla="*/ 813702 h 3306086"/>
                        <a:gd name="connsiteX12" fmla="*/ 7335094 w 8825948"/>
                        <a:gd name="connsiteY12" fmla="*/ 789548 h 3306086"/>
                        <a:gd name="connsiteX13" fmla="*/ 7318992 w 8825948"/>
                        <a:gd name="connsiteY13" fmla="*/ 790220 h 3306086"/>
                        <a:gd name="connsiteX14" fmla="*/ 7218741 w 8825948"/>
                        <a:gd name="connsiteY14" fmla="*/ 799935 h 3306086"/>
                        <a:gd name="connsiteX15" fmla="*/ 7045386 w 8825948"/>
                        <a:gd name="connsiteY15" fmla="*/ 834225 h 3306086"/>
                        <a:gd name="connsiteX16" fmla="*/ 6992017 w 8825948"/>
                        <a:gd name="connsiteY16" fmla="*/ 839688 h 3306086"/>
                        <a:gd name="connsiteX17" fmla="*/ 7032383 w 8825948"/>
                        <a:gd name="connsiteY17" fmla="*/ 834488 h 3306086"/>
                        <a:gd name="connsiteX18" fmla="*/ 7282070 w 8825948"/>
                        <a:gd name="connsiteY18" fmla="*/ 790492 h 3306086"/>
                        <a:gd name="connsiteX19" fmla="*/ 0 w 8825948"/>
                        <a:gd name="connsiteY19" fmla="*/ 0 h 3306086"/>
                        <a:gd name="connsiteX20" fmla="*/ 1381539 w 8825948"/>
                        <a:gd name="connsiteY20" fmla="*/ 0 h 3306086"/>
                        <a:gd name="connsiteX21" fmla="*/ 1560444 w 8825948"/>
                        <a:gd name="connsiteY21" fmla="*/ 1113182 h 3306086"/>
                        <a:gd name="connsiteX22" fmla="*/ 3444572 w 8825948"/>
                        <a:gd name="connsiteY22" fmla="*/ 1088445 h 3306086"/>
                        <a:gd name="connsiteX23" fmla="*/ 3434026 w 8825948"/>
                        <a:gd name="connsiteY23" fmla="*/ 976575 h 3306086"/>
                        <a:gd name="connsiteX24" fmla="*/ 3428960 w 8825948"/>
                        <a:gd name="connsiteY24" fmla="*/ 922837 h 3306086"/>
                        <a:gd name="connsiteX25" fmla="*/ 3540186 w 8825948"/>
                        <a:gd name="connsiteY25" fmla="*/ 1590891 h 3306086"/>
                        <a:gd name="connsiteX26" fmla="*/ 4028628 w 8825948"/>
                        <a:gd name="connsiteY26" fmla="*/ 1798155 h 3306086"/>
                        <a:gd name="connsiteX27" fmla="*/ 4942266 w 8825948"/>
                        <a:gd name="connsiteY27" fmla="*/ 1303617 h 3306086"/>
                        <a:gd name="connsiteX28" fmla="*/ 5149530 w 8825948"/>
                        <a:gd name="connsiteY28" fmla="*/ 1328001 h 3306086"/>
                        <a:gd name="connsiteX29" fmla="*/ 5411658 w 8825948"/>
                        <a:gd name="connsiteY29" fmla="*/ 1425537 h 3306086"/>
                        <a:gd name="connsiteX30" fmla="*/ 5618922 w 8825948"/>
                        <a:gd name="connsiteY30" fmla="*/ 1565745 h 3306086"/>
                        <a:gd name="connsiteX31" fmla="*/ 5850570 w 8825948"/>
                        <a:gd name="connsiteY31" fmla="*/ 1766913 h 3306086"/>
                        <a:gd name="connsiteX32" fmla="*/ 6045642 w 8825948"/>
                        <a:gd name="connsiteY32" fmla="*/ 1888833 h 3306086"/>
                        <a:gd name="connsiteX33" fmla="*/ 6326058 w 8825948"/>
                        <a:gd name="connsiteY33" fmla="*/ 1949793 h 3306086"/>
                        <a:gd name="connsiteX34" fmla="*/ 6594282 w 8825948"/>
                        <a:gd name="connsiteY34" fmla="*/ 1961985 h 3306086"/>
                        <a:gd name="connsiteX35" fmla="*/ 6813738 w 8825948"/>
                        <a:gd name="connsiteY35" fmla="*/ 1980273 h 3306086"/>
                        <a:gd name="connsiteX36" fmla="*/ 7033194 w 8825948"/>
                        <a:gd name="connsiteY36" fmla="*/ 2035137 h 3306086"/>
                        <a:gd name="connsiteX37" fmla="*/ 7337994 w 8825948"/>
                        <a:gd name="connsiteY37" fmla="*/ 2218017 h 3306086"/>
                        <a:gd name="connsiteX38" fmla="*/ 7685466 w 8825948"/>
                        <a:gd name="connsiteY38" fmla="*/ 2346033 h 3306086"/>
                        <a:gd name="connsiteX39" fmla="*/ 7661082 w 8825948"/>
                        <a:gd name="connsiteY39" fmla="*/ 1279995 h 3306086"/>
                        <a:gd name="connsiteX40" fmla="*/ 7429815 w 8825948"/>
                        <a:gd name="connsiteY40" fmla="*/ 1284948 h 3306086"/>
                        <a:gd name="connsiteX41" fmla="*/ 7415013 w 8825948"/>
                        <a:gd name="connsiteY41" fmla="*/ 788126 h 3306086"/>
                        <a:gd name="connsiteX42" fmla="*/ 8696739 w 8825948"/>
                        <a:gd name="connsiteY42" fmla="*/ 765313 h 3306086"/>
                        <a:gd name="connsiteX43" fmla="*/ 8825948 w 8825948"/>
                        <a:gd name="connsiteY43" fmla="*/ 2683565 h 3306086"/>
                        <a:gd name="connsiteX44" fmla="*/ 5864087 w 8825948"/>
                        <a:gd name="connsiteY44" fmla="*/ 2733261 h 3306086"/>
                        <a:gd name="connsiteX45" fmla="*/ 5923722 w 8825948"/>
                        <a:gd name="connsiteY45" fmla="*/ 3269974 h 3306086"/>
                        <a:gd name="connsiteX46" fmla="*/ 4910002 w 8825948"/>
                        <a:gd name="connsiteY46" fmla="*/ 3303297 h 3306086"/>
                        <a:gd name="connsiteX47" fmla="*/ 4368801 w 8825948"/>
                        <a:gd name="connsiteY47" fmla="*/ 2570268 h 3306086"/>
                        <a:gd name="connsiteX48" fmla="*/ 3416873 w 8825948"/>
                        <a:gd name="connsiteY48" fmla="*/ 3297273 h 3306086"/>
                        <a:gd name="connsiteX49" fmla="*/ 2943474 w 8825948"/>
                        <a:gd name="connsiteY49" fmla="*/ 3306086 h 3306086"/>
                        <a:gd name="connsiteX50" fmla="*/ 168965 w 8825948"/>
                        <a:gd name="connsiteY50" fmla="*/ 1997765 h 3306086"/>
                        <a:gd name="connsiteX51" fmla="*/ 99189 w 8825948"/>
                        <a:gd name="connsiteY51" fmla="*/ 1230217 h 3306086"/>
                        <a:gd name="connsiteX52" fmla="*/ 656778 w 8825948"/>
                        <a:gd name="connsiteY52" fmla="*/ 1187792 h 3306086"/>
                        <a:gd name="connsiteX53" fmla="*/ 585150 w 8825948"/>
                        <a:gd name="connsiteY53" fmla="*/ 732878 h 3306086"/>
                        <a:gd name="connsiteX54" fmla="*/ 46963 w 8825948"/>
                        <a:gd name="connsiteY54" fmla="*/ 469289 h 3306086"/>
                        <a:gd name="connsiteX55" fmla="*/ 29818 w 8825948"/>
                        <a:gd name="connsiteY55" fmla="*/ 308113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966345 w 8825948"/>
                        <a:gd name="connsiteY4" fmla="*/ 842316 h 3306086"/>
                        <a:gd name="connsiteX5" fmla="*/ 6761444 w 8825948"/>
                        <a:gd name="connsiteY5" fmla="*/ 824166 h 3306086"/>
                        <a:gd name="connsiteX6" fmla="*/ 6763795 w 8825948"/>
                        <a:gd name="connsiteY6" fmla="*/ 824960 h 3306086"/>
                        <a:gd name="connsiteX7" fmla="*/ 6762684 w 8825948"/>
                        <a:gd name="connsiteY7" fmla="*/ 824700 h 3306086"/>
                        <a:gd name="connsiteX8" fmla="*/ 6761444 w 8825948"/>
                        <a:gd name="connsiteY8" fmla="*/ 824166 h 3306086"/>
                        <a:gd name="connsiteX9" fmla="*/ 5875694 w 8825948"/>
                        <a:gd name="connsiteY9" fmla="*/ 810544 h 3306086"/>
                        <a:gd name="connsiteX10" fmla="*/ 4917882 w 8825948"/>
                        <a:gd name="connsiteY10" fmla="*/ 822795 h 3306086"/>
                        <a:gd name="connsiteX11" fmla="*/ 3602167 w 8825948"/>
                        <a:gd name="connsiteY11" fmla="*/ 854217 h 3306086"/>
                        <a:gd name="connsiteX12" fmla="*/ 5551670 w 8825948"/>
                        <a:gd name="connsiteY12" fmla="*/ 813702 h 3306086"/>
                        <a:gd name="connsiteX13" fmla="*/ 5875694 w 8825948"/>
                        <a:gd name="connsiteY13" fmla="*/ 810544 h 3306086"/>
                        <a:gd name="connsiteX14" fmla="*/ 7335094 w 8825948"/>
                        <a:gd name="connsiteY14" fmla="*/ 789548 h 3306086"/>
                        <a:gd name="connsiteX15" fmla="*/ 7318992 w 8825948"/>
                        <a:gd name="connsiteY15" fmla="*/ 790220 h 3306086"/>
                        <a:gd name="connsiteX16" fmla="*/ 7218741 w 8825948"/>
                        <a:gd name="connsiteY16" fmla="*/ 799935 h 3306086"/>
                        <a:gd name="connsiteX17" fmla="*/ 7045386 w 8825948"/>
                        <a:gd name="connsiteY17" fmla="*/ 834225 h 3306086"/>
                        <a:gd name="connsiteX18" fmla="*/ 6992017 w 8825948"/>
                        <a:gd name="connsiteY18" fmla="*/ 839688 h 3306086"/>
                        <a:gd name="connsiteX19" fmla="*/ 7032383 w 8825948"/>
                        <a:gd name="connsiteY19" fmla="*/ 834488 h 3306086"/>
                        <a:gd name="connsiteX20" fmla="*/ 7282070 w 8825948"/>
                        <a:gd name="connsiteY20" fmla="*/ 790492 h 3306086"/>
                        <a:gd name="connsiteX21" fmla="*/ 7335094 w 8825948"/>
                        <a:gd name="connsiteY21" fmla="*/ 789548 h 3306086"/>
                        <a:gd name="connsiteX22" fmla="*/ 0 w 8825948"/>
                        <a:gd name="connsiteY22" fmla="*/ 0 h 3306086"/>
                        <a:gd name="connsiteX23" fmla="*/ 1381539 w 8825948"/>
                        <a:gd name="connsiteY23" fmla="*/ 0 h 3306086"/>
                        <a:gd name="connsiteX24" fmla="*/ 1560444 w 8825948"/>
                        <a:gd name="connsiteY24" fmla="*/ 1113182 h 3306086"/>
                        <a:gd name="connsiteX25" fmla="*/ 3444572 w 8825948"/>
                        <a:gd name="connsiteY25" fmla="*/ 1088445 h 3306086"/>
                        <a:gd name="connsiteX26" fmla="*/ 3434026 w 8825948"/>
                        <a:gd name="connsiteY26" fmla="*/ 976575 h 3306086"/>
                        <a:gd name="connsiteX27" fmla="*/ 3428960 w 8825948"/>
                        <a:gd name="connsiteY27" fmla="*/ 922837 h 3306086"/>
                        <a:gd name="connsiteX28" fmla="*/ 3540186 w 8825948"/>
                        <a:gd name="connsiteY28" fmla="*/ 1590891 h 3306086"/>
                        <a:gd name="connsiteX29" fmla="*/ 4028628 w 8825948"/>
                        <a:gd name="connsiteY29" fmla="*/ 1798155 h 3306086"/>
                        <a:gd name="connsiteX30" fmla="*/ 4942266 w 8825948"/>
                        <a:gd name="connsiteY30" fmla="*/ 1303617 h 3306086"/>
                        <a:gd name="connsiteX31" fmla="*/ 5149530 w 8825948"/>
                        <a:gd name="connsiteY31" fmla="*/ 1328001 h 3306086"/>
                        <a:gd name="connsiteX32" fmla="*/ 5411658 w 8825948"/>
                        <a:gd name="connsiteY32" fmla="*/ 1425537 h 3306086"/>
                        <a:gd name="connsiteX33" fmla="*/ 5618922 w 8825948"/>
                        <a:gd name="connsiteY33" fmla="*/ 1565745 h 3306086"/>
                        <a:gd name="connsiteX34" fmla="*/ 5850570 w 8825948"/>
                        <a:gd name="connsiteY34" fmla="*/ 1766913 h 3306086"/>
                        <a:gd name="connsiteX35" fmla="*/ 6045642 w 8825948"/>
                        <a:gd name="connsiteY35" fmla="*/ 1888833 h 3306086"/>
                        <a:gd name="connsiteX36" fmla="*/ 6326058 w 8825948"/>
                        <a:gd name="connsiteY36" fmla="*/ 1949793 h 3306086"/>
                        <a:gd name="connsiteX37" fmla="*/ 6594282 w 8825948"/>
                        <a:gd name="connsiteY37" fmla="*/ 1961985 h 3306086"/>
                        <a:gd name="connsiteX38" fmla="*/ 6813738 w 8825948"/>
                        <a:gd name="connsiteY38" fmla="*/ 1980273 h 3306086"/>
                        <a:gd name="connsiteX39" fmla="*/ 7033194 w 8825948"/>
                        <a:gd name="connsiteY39" fmla="*/ 2035137 h 3306086"/>
                        <a:gd name="connsiteX40" fmla="*/ 7337994 w 8825948"/>
                        <a:gd name="connsiteY40" fmla="*/ 2218017 h 3306086"/>
                        <a:gd name="connsiteX41" fmla="*/ 7685466 w 8825948"/>
                        <a:gd name="connsiteY41" fmla="*/ 2346033 h 3306086"/>
                        <a:gd name="connsiteX42" fmla="*/ 7661082 w 8825948"/>
                        <a:gd name="connsiteY42" fmla="*/ 1279995 h 3306086"/>
                        <a:gd name="connsiteX43" fmla="*/ 7429815 w 8825948"/>
                        <a:gd name="connsiteY43" fmla="*/ 1284948 h 3306086"/>
                        <a:gd name="connsiteX44" fmla="*/ 7415013 w 8825948"/>
                        <a:gd name="connsiteY44" fmla="*/ 788126 h 3306086"/>
                        <a:gd name="connsiteX45" fmla="*/ 8696739 w 8825948"/>
                        <a:gd name="connsiteY45" fmla="*/ 765313 h 3306086"/>
                        <a:gd name="connsiteX46" fmla="*/ 8825948 w 8825948"/>
                        <a:gd name="connsiteY46" fmla="*/ 2683565 h 3306086"/>
                        <a:gd name="connsiteX47" fmla="*/ 5864087 w 8825948"/>
                        <a:gd name="connsiteY47" fmla="*/ 2733261 h 3306086"/>
                        <a:gd name="connsiteX48" fmla="*/ 5923722 w 8825948"/>
                        <a:gd name="connsiteY48" fmla="*/ 3269974 h 3306086"/>
                        <a:gd name="connsiteX49" fmla="*/ 4910002 w 8825948"/>
                        <a:gd name="connsiteY49" fmla="*/ 3303297 h 3306086"/>
                        <a:gd name="connsiteX50" fmla="*/ 4368801 w 8825948"/>
                        <a:gd name="connsiteY50" fmla="*/ 2570268 h 3306086"/>
                        <a:gd name="connsiteX51" fmla="*/ 3416873 w 8825948"/>
                        <a:gd name="connsiteY51" fmla="*/ 3297273 h 3306086"/>
                        <a:gd name="connsiteX52" fmla="*/ 2943474 w 8825948"/>
                        <a:gd name="connsiteY52" fmla="*/ 3306086 h 3306086"/>
                        <a:gd name="connsiteX53" fmla="*/ 168965 w 8825948"/>
                        <a:gd name="connsiteY53" fmla="*/ 1997765 h 3306086"/>
                        <a:gd name="connsiteX54" fmla="*/ 99189 w 8825948"/>
                        <a:gd name="connsiteY54" fmla="*/ 1230217 h 3306086"/>
                        <a:gd name="connsiteX55" fmla="*/ 656778 w 8825948"/>
                        <a:gd name="connsiteY55" fmla="*/ 1187792 h 3306086"/>
                        <a:gd name="connsiteX56" fmla="*/ 585150 w 8825948"/>
                        <a:gd name="connsiteY56" fmla="*/ 732878 h 3306086"/>
                        <a:gd name="connsiteX57" fmla="*/ 46963 w 8825948"/>
                        <a:gd name="connsiteY57" fmla="*/ 469289 h 3306086"/>
                        <a:gd name="connsiteX58" fmla="*/ 29818 w 8825948"/>
                        <a:gd name="connsiteY58" fmla="*/ 308113 h 3306086"/>
                        <a:gd name="connsiteX59" fmla="*/ 0 w 8825948"/>
                        <a:gd name="connsiteY59" fmla="*/ 0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966345 w 8825948"/>
                        <a:gd name="connsiteY4" fmla="*/ 842316 h 3306086"/>
                        <a:gd name="connsiteX5" fmla="*/ 6761444 w 8825948"/>
                        <a:gd name="connsiteY5" fmla="*/ 824166 h 3306086"/>
                        <a:gd name="connsiteX6" fmla="*/ 6763795 w 8825948"/>
                        <a:gd name="connsiteY6" fmla="*/ 824960 h 3306086"/>
                        <a:gd name="connsiteX7" fmla="*/ 6762684 w 8825948"/>
                        <a:gd name="connsiteY7" fmla="*/ 824700 h 3306086"/>
                        <a:gd name="connsiteX8" fmla="*/ 6761444 w 8825948"/>
                        <a:gd name="connsiteY8" fmla="*/ 824166 h 3306086"/>
                        <a:gd name="connsiteX9" fmla="*/ 5875694 w 8825948"/>
                        <a:gd name="connsiteY9" fmla="*/ 810544 h 3306086"/>
                        <a:gd name="connsiteX10" fmla="*/ 4917882 w 8825948"/>
                        <a:gd name="connsiteY10" fmla="*/ 822795 h 3306086"/>
                        <a:gd name="connsiteX11" fmla="*/ 5551670 w 8825948"/>
                        <a:gd name="connsiteY11" fmla="*/ 813702 h 3306086"/>
                        <a:gd name="connsiteX12" fmla="*/ 5875694 w 8825948"/>
                        <a:gd name="connsiteY12" fmla="*/ 810544 h 3306086"/>
                        <a:gd name="connsiteX13" fmla="*/ 7335094 w 8825948"/>
                        <a:gd name="connsiteY13" fmla="*/ 789548 h 3306086"/>
                        <a:gd name="connsiteX14" fmla="*/ 7318992 w 8825948"/>
                        <a:gd name="connsiteY14" fmla="*/ 790220 h 3306086"/>
                        <a:gd name="connsiteX15" fmla="*/ 7218741 w 8825948"/>
                        <a:gd name="connsiteY15" fmla="*/ 799935 h 3306086"/>
                        <a:gd name="connsiteX16" fmla="*/ 7045386 w 8825948"/>
                        <a:gd name="connsiteY16" fmla="*/ 834225 h 3306086"/>
                        <a:gd name="connsiteX17" fmla="*/ 6992017 w 8825948"/>
                        <a:gd name="connsiteY17" fmla="*/ 839688 h 3306086"/>
                        <a:gd name="connsiteX18" fmla="*/ 7032383 w 8825948"/>
                        <a:gd name="connsiteY18" fmla="*/ 834488 h 3306086"/>
                        <a:gd name="connsiteX19" fmla="*/ 7282070 w 8825948"/>
                        <a:gd name="connsiteY19" fmla="*/ 790492 h 3306086"/>
                        <a:gd name="connsiteX20" fmla="*/ 7335094 w 8825948"/>
                        <a:gd name="connsiteY20" fmla="*/ 789548 h 3306086"/>
                        <a:gd name="connsiteX21" fmla="*/ 0 w 8825948"/>
                        <a:gd name="connsiteY21" fmla="*/ 0 h 3306086"/>
                        <a:gd name="connsiteX22" fmla="*/ 1381539 w 8825948"/>
                        <a:gd name="connsiteY22" fmla="*/ 0 h 3306086"/>
                        <a:gd name="connsiteX23" fmla="*/ 1560444 w 8825948"/>
                        <a:gd name="connsiteY23" fmla="*/ 1113182 h 3306086"/>
                        <a:gd name="connsiteX24" fmla="*/ 3444572 w 8825948"/>
                        <a:gd name="connsiteY24" fmla="*/ 1088445 h 3306086"/>
                        <a:gd name="connsiteX25" fmla="*/ 3434026 w 8825948"/>
                        <a:gd name="connsiteY25" fmla="*/ 976575 h 3306086"/>
                        <a:gd name="connsiteX26" fmla="*/ 3428960 w 8825948"/>
                        <a:gd name="connsiteY26" fmla="*/ 922837 h 3306086"/>
                        <a:gd name="connsiteX27" fmla="*/ 3540186 w 8825948"/>
                        <a:gd name="connsiteY27" fmla="*/ 1590891 h 3306086"/>
                        <a:gd name="connsiteX28" fmla="*/ 4028628 w 8825948"/>
                        <a:gd name="connsiteY28" fmla="*/ 1798155 h 3306086"/>
                        <a:gd name="connsiteX29" fmla="*/ 4942266 w 8825948"/>
                        <a:gd name="connsiteY29" fmla="*/ 1303617 h 3306086"/>
                        <a:gd name="connsiteX30" fmla="*/ 5149530 w 8825948"/>
                        <a:gd name="connsiteY30" fmla="*/ 1328001 h 3306086"/>
                        <a:gd name="connsiteX31" fmla="*/ 5411658 w 8825948"/>
                        <a:gd name="connsiteY31" fmla="*/ 1425537 h 3306086"/>
                        <a:gd name="connsiteX32" fmla="*/ 5618922 w 8825948"/>
                        <a:gd name="connsiteY32" fmla="*/ 1565745 h 3306086"/>
                        <a:gd name="connsiteX33" fmla="*/ 5850570 w 8825948"/>
                        <a:gd name="connsiteY33" fmla="*/ 1766913 h 3306086"/>
                        <a:gd name="connsiteX34" fmla="*/ 6045642 w 8825948"/>
                        <a:gd name="connsiteY34" fmla="*/ 1888833 h 3306086"/>
                        <a:gd name="connsiteX35" fmla="*/ 6326058 w 8825948"/>
                        <a:gd name="connsiteY35" fmla="*/ 1949793 h 3306086"/>
                        <a:gd name="connsiteX36" fmla="*/ 6594282 w 8825948"/>
                        <a:gd name="connsiteY36" fmla="*/ 1961985 h 3306086"/>
                        <a:gd name="connsiteX37" fmla="*/ 6813738 w 8825948"/>
                        <a:gd name="connsiteY37" fmla="*/ 1980273 h 3306086"/>
                        <a:gd name="connsiteX38" fmla="*/ 7033194 w 8825948"/>
                        <a:gd name="connsiteY38" fmla="*/ 2035137 h 3306086"/>
                        <a:gd name="connsiteX39" fmla="*/ 7337994 w 8825948"/>
                        <a:gd name="connsiteY39" fmla="*/ 2218017 h 3306086"/>
                        <a:gd name="connsiteX40" fmla="*/ 7685466 w 8825948"/>
                        <a:gd name="connsiteY40" fmla="*/ 2346033 h 3306086"/>
                        <a:gd name="connsiteX41" fmla="*/ 7661082 w 8825948"/>
                        <a:gd name="connsiteY41" fmla="*/ 1279995 h 3306086"/>
                        <a:gd name="connsiteX42" fmla="*/ 7429815 w 8825948"/>
                        <a:gd name="connsiteY42" fmla="*/ 1284948 h 3306086"/>
                        <a:gd name="connsiteX43" fmla="*/ 7415013 w 8825948"/>
                        <a:gd name="connsiteY43" fmla="*/ 788126 h 3306086"/>
                        <a:gd name="connsiteX44" fmla="*/ 8696739 w 8825948"/>
                        <a:gd name="connsiteY44" fmla="*/ 765313 h 3306086"/>
                        <a:gd name="connsiteX45" fmla="*/ 8825948 w 8825948"/>
                        <a:gd name="connsiteY45" fmla="*/ 2683565 h 3306086"/>
                        <a:gd name="connsiteX46" fmla="*/ 5864087 w 8825948"/>
                        <a:gd name="connsiteY46" fmla="*/ 2733261 h 3306086"/>
                        <a:gd name="connsiteX47" fmla="*/ 5923722 w 8825948"/>
                        <a:gd name="connsiteY47" fmla="*/ 3269974 h 3306086"/>
                        <a:gd name="connsiteX48" fmla="*/ 4910002 w 8825948"/>
                        <a:gd name="connsiteY48" fmla="*/ 3303297 h 3306086"/>
                        <a:gd name="connsiteX49" fmla="*/ 4368801 w 8825948"/>
                        <a:gd name="connsiteY49" fmla="*/ 2570268 h 3306086"/>
                        <a:gd name="connsiteX50" fmla="*/ 3416873 w 8825948"/>
                        <a:gd name="connsiteY50" fmla="*/ 3297273 h 3306086"/>
                        <a:gd name="connsiteX51" fmla="*/ 2943474 w 8825948"/>
                        <a:gd name="connsiteY51" fmla="*/ 3306086 h 3306086"/>
                        <a:gd name="connsiteX52" fmla="*/ 168965 w 8825948"/>
                        <a:gd name="connsiteY52" fmla="*/ 1997765 h 3306086"/>
                        <a:gd name="connsiteX53" fmla="*/ 99189 w 8825948"/>
                        <a:gd name="connsiteY53" fmla="*/ 1230217 h 3306086"/>
                        <a:gd name="connsiteX54" fmla="*/ 656778 w 8825948"/>
                        <a:gd name="connsiteY54" fmla="*/ 1187792 h 3306086"/>
                        <a:gd name="connsiteX55" fmla="*/ 585150 w 8825948"/>
                        <a:gd name="connsiteY55" fmla="*/ 732878 h 3306086"/>
                        <a:gd name="connsiteX56" fmla="*/ 46963 w 8825948"/>
                        <a:gd name="connsiteY56" fmla="*/ 469289 h 3306086"/>
                        <a:gd name="connsiteX57" fmla="*/ 29818 w 8825948"/>
                        <a:gd name="connsiteY57" fmla="*/ 308113 h 3306086"/>
                        <a:gd name="connsiteX58" fmla="*/ 0 w 8825948"/>
                        <a:gd name="connsiteY58" fmla="*/ 0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966345 w 8825948"/>
                        <a:gd name="connsiteY4" fmla="*/ 842316 h 3306086"/>
                        <a:gd name="connsiteX5" fmla="*/ 6761444 w 8825948"/>
                        <a:gd name="connsiteY5" fmla="*/ 824166 h 3306086"/>
                        <a:gd name="connsiteX6" fmla="*/ 6763795 w 8825948"/>
                        <a:gd name="connsiteY6" fmla="*/ 824960 h 3306086"/>
                        <a:gd name="connsiteX7" fmla="*/ 6762684 w 8825948"/>
                        <a:gd name="connsiteY7" fmla="*/ 824700 h 3306086"/>
                        <a:gd name="connsiteX8" fmla="*/ 6761444 w 8825948"/>
                        <a:gd name="connsiteY8" fmla="*/ 824166 h 3306086"/>
                        <a:gd name="connsiteX9" fmla="*/ 5875694 w 8825948"/>
                        <a:gd name="connsiteY9" fmla="*/ 810544 h 3306086"/>
                        <a:gd name="connsiteX10" fmla="*/ 5551670 w 8825948"/>
                        <a:gd name="connsiteY10" fmla="*/ 813702 h 3306086"/>
                        <a:gd name="connsiteX11" fmla="*/ 5875694 w 8825948"/>
                        <a:gd name="connsiteY11" fmla="*/ 810544 h 3306086"/>
                        <a:gd name="connsiteX12" fmla="*/ 7335094 w 8825948"/>
                        <a:gd name="connsiteY12" fmla="*/ 789548 h 3306086"/>
                        <a:gd name="connsiteX13" fmla="*/ 7318992 w 8825948"/>
                        <a:gd name="connsiteY13" fmla="*/ 790220 h 3306086"/>
                        <a:gd name="connsiteX14" fmla="*/ 7218741 w 8825948"/>
                        <a:gd name="connsiteY14" fmla="*/ 799935 h 3306086"/>
                        <a:gd name="connsiteX15" fmla="*/ 7045386 w 8825948"/>
                        <a:gd name="connsiteY15" fmla="*/ 834225 h 3306086"/>
                        <a:gd name="connsiteX16" fmla="*/ 6992017 w 8825948"/>
                        <a:gd name="connsiteY16" fmla="*/ 839688 h 3306086"/>
                        <a:gd name="connsiteX17" fmla="*/ 7032383 w 8825948"/>
                        <a:gd name="connsiteY17" fmla="*/ 834488 h 3306086"/>
                        <a:gd name="connsiteX18" fmla="*/ 7282070 w 8825948"/>
                        <a:gd name="connsiteY18" fmla="*/ 790492 h 3306086"/>
                        <a:gd name="connsiteX19" fmla="*/ 7335094 w 8825948"/>
                        <a:gd name="connsiteY19" fmla="*/ 789548 h 3306086"/>
                        <a:gd name="connsiteX20" fmla="*/ 0 w 8825948"/>
                        <a:gd name="connsiteY20" fmla="*/ 0 h 3306086"/>
                        <a:gd name="connsiteX21" fmla="*/ 1381539 w 8825948"/>
                        <a:gd name="connsiteY21" fmla="*/ 0 h 3306086"/>
                        <a:gd name="connsiteX22" fmla="*/ 1560444 w 8825948"/>
                        <a:gd name="connsiteY22" fmla="*/ 1113182 h 3306086"/>
                        <a:gd name="connsiteX23" fmla="*/ 3444572 w 8825948"/>
                        <a:gd name="connsiteY23" fmla="*/ 1088445 h 3306086"/>
                        <a:gd name="connsiteX24" fmla="*/ 3434026 w 8825948"/>
                        <a:gd name="connsiteY24" fmla="*/ 976575 h 3306086"/>
                        <a:gd name="connsiteX25" fmla="*/ 3428960 w 8825948"/>
                        <a:gd name="connsiteY25" fmla="*/ 922837 h 3306086"/>
                        <a:gd name="connsiteX26" fmla="*/ 3540186 w 8825948"/>
                        <a:gd name="connsiteY26" fmla="*/ 1590891 h 3306086"/>
                        <a:gd name="connsiteX27" fmla="*/ 4028628 w 8825948"/>
                        <a:gd name="connsiteY27" fmla="*/ 1798155 h 3306086"/>
                        <a:gd name="connsiteX28" fmla="*/ 4942266 w 8825948"/>
                        <a:gd name="connsiteY28" fmla="*/ 1303617 h 3306086"/>
                        <a:gd name="connsiteX29" fmla="*/ 5149530 w 8825948"/>
                        <a:gd name="connsiteY29" fmla="*/ 1328001 h 3306086"/>
                        <a:gd name="connsiteX30" fmla="*/ 5411658 w 8825948"/>
                        <a:gd name="connsiteY30" fmla="*/ 1425537 h 3306086"/>
                        <a:gd name="connsiteX31" fmla="*/ 5618922 w 8825948"/>
                        <a:gd name="connsiteY31" fmla="*/ 1565745 h 3306086"/>
                        <a:gd name="connsiteX32" fmla="*/ 5850570 w 8825948"/>
                        <a:gd name="connsiteY32" fmla="*/ 1766913 h 3306086"/>
                        <a:gd name="connsiteX33" fmla="*/ 6045642 w 8825948"/>
                        <a:gd name="connsiteY33" fmla="*/ 1888833 h 3306086"/>
                        <a:gd name="connsiteX34" fmla="*/ 6326058 w 8825948"/>
                        <a:gd name="connsiteY34" fmla="*/ 1949793 h 3306086"/>
                        <a:gd name="connsiteX35" fmla="*/ 6594282 w 8825948"/>
                        <a:gd name="connsiteY35" fmla="*/ 1961985 h 3306086"/>
                        <a:gd name="connsiteX36" fmla="*/ 6813738 w 8825948"/>
                        <a:gd name="connsiteY36" fmla="*/ 1980273 h 3306086"/>
                        <a:gd name="connsiteX37" fmla="*/ 7033194 w 8825948"/>
                        <a:gd name="connsiteY37" fmla="*/ 2035137 h 3306086"/>
                        <a:gd name="connsiteX38" fmla="*/ 7337994 w 8825948"/>
                        <a:gd name="connsiteY38" fmla="*/ 2218017 h 3306086"/>
                        <a:gd name="connsiteX39" fmla="*/ 7685466 w 8825948"/>
                        <a:gd name="connsiteY39" fmla="*/ 2346033 h 3306086"/>
                        <a:gd name="connsiteX40" fmla="*/ 7661082 w 8825948"/>
                        <a:gd name="connsiteY40" fmla="*/ 1279995 h 3306086"/>
                        <a:gd name="connsiteX41" fmla="*/ 7429815 w 8825948"/>
                        <a:gd name="connsiteY41" fmla="*/ 1284948 h 3306086"/>
                        <a:gd name="connsiteX42" fmla="*/ 7415013 w 8825948"/>
                        <a:gd name="connsiteY42" fmla="*/ 788126 h 3306086"/>
                        <a:gd name="connsiteX43" fmla="*/ 8696739 w 8825948"/>
                        <a:gd name="connsiteY43" fmla="*/ 765313 h 3306086"/>
                        <a:gd name="connsiteX44" fmla="*/ 8825948 w 8825948"/>
                        <a:gd name="connsiteY44" fmla="*/ 2683565 h 3306086"/>
                        <a:gd name="connsiteX45" fmla="*/ 5864087 w 8825948"/>
                        <a:gd name="connsiteY45" fmla="*/ 2733261 h 3306086"/>
                        <a:gd name="connsiteX46" fmla="*/ 5923722 w 8825948"/>
                        <a:gd name="connsiteY46" fmla="*/ 3269974 h 3306086"/>
                        <a:gd name="connsiteX47" fmla="*/ 4910002 w 8825948"/>
                        <a:gd name="connsiteY47" fmla="*/ 3303297 h 3306086"/>
                        <a:gd name="connsiteX48" fmla="*/ 4368801 w 8825948"/>
                        <a:gd name="connsiteY48" fmla="*/ 2570268 h 3306086"/>
                        <a:gd name="connsiteX49" fmla="*/ 3416873 w 8825948"/>
                        <a:gd name="connsiteY49" fmla="*/ 3297273 h 3306086"/>
                        <a:gd name="connsiteX50" fmla="*/ 2943474 w 8825948"/>
                        <a:gd name="connsiteY50" fmla="*/ 3306086 h 3306086"/>
                        <a:gd name="connsiteX51" fmla="*/ 168965 w 8825948"/>
                        <a:gd name="connsiteY51" fmla="*/ 1997765 h 3306086"/>
                        <a:gd name="connsiteX52" fmla="*/ 99189 w 8825948"/>
                        <a:gd name="connsiteY52" fmla="*/ 1230217 h 3306086"/>
                        <a:gd name="connsiteX53" fmla="*/ 656778 w 8825948"/>
                        <a:gd name="connsiteY53" fmla="*/ 1187792 h 3306086"/>
                        <a:gd name="connsiteX54" fmla="*/ 585150 w 8825948"/>
                        <a:gd name="connsiteY54" fmla="*/ 732878 h 3306086"/>
                        <a:gd name="connsiteX55" fmla="*/ 46963 w 8825948"/>
                        <a:gd name="connsiteY55" fmla="*/ 469289 h 3306086"/>
                        <a:gd name="connsiteX56" fmla="*/ 29818 w 8825948"/>
                        <a:gd name="connsiteY56" fmla="*/ 308113 h 3306086"/>
                        <a:gd name="connsiteX57" fmla="*/ 0 w 8825948"/>
                        <a:gd name="connsiteY57" fmla="*/ 0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966345 w 8825948"/>
                        <a:gd name="connsiteY4" fmla="*/ 842316 h 3306086"/>
                        <a:gd name="connsiteX5" fmla="*/ 6761444 w 8825948"/>
                        <a:gd name="connsiteY5" fmla="*/ 824166 h 3306086"/>
                        <a:gd name="connsiteX6" fmla="*/ 6763795 w 8825948"/>
                        <a:gd name="connsiteY6" fmla="*/ 824960 h 3306086"/>
                        <a:gd name="connsiteX7" fmla="*/ 6762684 w 8825948"/>
                        <a:gd name="connsiteY7" fmla="*/ 824700 h 3306086"/>
                        <a:gd name="connsiteX8" fmla="*/ 6761444 w 8825948"/>
                        <a:gd name="connsiteY8" fmla="*/ 824166 h 3306086"/>
                        <a:gd name="connsiteX9" fmla="*/ 7335094 w 8825948"/>
                        <a:gd name="connsiteY9" fmla="*/ 789548 h 3306086"/>
                        <a:gd name="connsiteX10" fmla="*/ 7318992 w 8825948"/>
                        <a:gd name="connsiteY10" fmla="*/ 790220 h 3306086"/>
                        <a:gd name="connsiteX11" fmla="*/ 7218741 w 8825948"/>
                        <a:gd name="connsiteY11" fmla="*/ 799935 h 3306086"/>
                        <a:gd name="connsiteX12" fmla="*/ 7045386 w 8825948"/>
                        <a:gd name="connsiteY12" fmla="*/ 834225 h 3306086"/>
                        <a:gd name="connsiteX13" fmla="*/ 6992017 w 8825948"/>
                        <a:gd name="connsiteY13" fmla="*/ 839688 h 3306086"/>
                        <a:gd name="connsiteX14" fmla="*/ 7032383 w 8825948"/>
                        <a:gd name="connsiteY14" fmla="*/ 834488 h 3306086"/>
                        <a:gd name="connsiteX15" fmla="*/ 7282070 w 8825948"/>
                        <a:gd name="connsiteY15" fmla="*/ 790492 h 3306086"/>
                        <a:gd name="connsiteX16" fmla="*/ 7335094 w 8825948"/>
                        <a:gd name="connsiteY16" fmla="*/ 789548 h 3306086"/>
                        <a:gd name="connsiteX17" fmla="*/ 0 w 8825948"/>
                        <a:gd name="connsiteY17" fmla="*/ 0 h 3306086"/>
                        <a:gd name="connsiteX18" fmla="*/ 1381539 w 8825948"/>
                        <a:gd name="connsiteY18" fmla="*/ 0 h 3306086"/>
                        <a:gd name="connsiteX19" fmla="*/ 1560444 w 8825948"/>
                        <a:gd name="connsiteY19" fmla="*/ 1113182 h 3306086"/>
                        <a:gd name="connsiteX20" fmla="*/ 3444572 w 8825948"/>
                        <a:gd name="connsiteY20" fmla="*/ 1088445 h 3306086"/>
                        <a:gd name="connsiteX21" fmla="*/ 3434026 w 8825948"/>
                        <a:gd name="connsiteY21" fmla="*/ 976575 h 3306086"/>
                        <a:gd name="connsiteX22" fmla="*/ 3428960 w 8825948"/>
                        <a:gd name="connsiteY22" fmla="*/ 922837 h 3306086"/>
                        <a:gd name="connsiteX23" fmla="*/ 3540186 w 8825948"/>
                        <a:gd name="connsiteY23" fmla="*/ 1590891 h 3306086"/>
                        <a:gd name="connsiteX24" fmla="*/ 4028628 w 8825948"/>
                        <a:gd name="connsiteY24" fmla="*/ 1798155 h 3306086"/>
                        <a:gd name="connsiteX25" fmla="*/ 4942266 w 8825948"/>
                        <a:gd name="connsiteY25" fmla="*/ 1303617 h 3306086"/>
                        <a:gd name="connsiteX26" fmla="*/ 5149530 w 8825948"/>
                        <a:gd name="connsiteY26" fmla="*/ 1328001 h 3306086"/>
                        <a:gd name="connsiteX27" fmla="*/ 5411658 w 8825948"/>
                        <a:gd name="connsiteY27" fmla="*/ 1425537 h 3306086"/>
                        <a:gd name="connsiteX28" fmla="*/ 5618922 w 8825948"/>
                        <a:gd name="connsiteY28" fmla="*/ 1565745 h 3306086"/>
                        <a:gd name="connsiteX29" fmla="*/ 5850570 w 8825948"/>
                        <a:gd name="connsiteY29" fmla="*/ 1766913 h 3306086"/>
                        <a:gd name="connsiteX30" fmla="*/ 6045642 w 8825948"/>
                        <a:gd name="connsiteY30" fmla="*/ 1888833 h 3306086"/>
                        <a:gd name="connsiteX31" fmla="*/ 6326058 w 8825948"/>
                        <a:gd name="connsiteY31" fmla="*/ 1949793 h 3306086"/>
                        <a:gd name="connsiteX32" fmla="*/ 6594282 w 8825948"/>
                        <a:gd name="connsiteY32" fmla="*/ 1961985 h 3306086"/>
                        <a:gd name="connsiteX33" fmla="*/ 6813738 w 8825948"/>
                        <a:gd name="connsiteY33" fmla="*/ 1980273 h 3306086"/>
                        <a:gd name="connsiteX34" fmla="*/ 7033194 w 8825948"/>
                        <a:gd name="connsiteY34" fmla="*/ 2035137 h 3306086"/>
                        <a:gd name="connsiteX35" fmla="*/ 7337994 w 8825948"/>
                        <a:gd name="connsiteY35" fmla="*/ 2218017 h 3306086"/>
                        <a:gd name="connsiteX36" fmla="*/ 7685466 w 8825948"/>
                        <a:gd name="connsiteY36" fmla="*/ 2346033 h 3306086"/>
                        <a:gd name="connsiteX37" fmla="*/ 7661082 w 8825948"/>
                        <a:gd name="connsiteY37" fmla="*/ 1279995 h 3306086"/>
                        <a:gd name="connsiteX38" fmla="*/ 7429815 w 8825948"/>
                        <a:gd name="connsiteY38" fmla="*/ 1284948 h 3306086"/>
                        <a:gd name="connsiteX39" fmla="*/ 7415013 w 8825948"/>
                        <a:gd name="connsiteY39" fmla="*/ 788126 h 3306086"/>
                        <a:gd name="connsiteX40" fmla="*/ 8696739 w 8825948"/>
                        <a:gd name="connsiteY40" fmla="*/ 765313 h 3306086"/>
                        <a:gd name="connsiteX41" fmla="*/ 8825948 w 8825948"/>
                        <a:gd name="connsiteY41" fmla="*/ 2683565 h 3306086"/>
                        <a:gd name="connsiteX42" fmla="*/ 5864087 w 8825948"/>
                        <a:gd name="connsiteY42" fmla="*/ 2733261 h 3306086"/>
                        <a:gd name="connsiteX43" fmla="*/ 5923722 w 8825948"/>
                        <a:gd name="connsiteY43" fmla="*/ 3269974 h 3306086"/>
                        <a:gd name="connsiteX44" fmla="*/ 4910002 w 8825948"/>
                        <a:gd name="connsiteY44" fmla="*/ 3303297 h 3306086"/>
                        <a:gd name="connsiteX45" fmla="*/ 4368801 w 8825948"/>
                        <a:gd name="connsiteY45" fmla="*/ 2570268 h 3306086"/>
                        <a:gd name="connsiteX46" fmla="*/ 3416873 w 8825948"/>
                        <a:gd name="connsiteY46" fmla="*/ 3297273 h 3306086"/>
                        <a:gd name="connsiteX47" fmla="*/ 2943474 w 8825948"/>
                        <a:gd name="connsiteY47" fmla="*/ 3306086 h 3306086"/>
                        <a:gd name="connsiteX48" fmla="*/ 168965 w 8825948"/>
                        <a:gd name="connsiteY48" fmla="*/ 1997765 h 3306086"/>
                        <a:gd name="connsiteX49" fmla="*/ 99189 w 8825948"/>
                        <a:gd name="connsiteY49" fmla="*/ 1230217 h 3306086"/>
                        <a:gd name="connsiteX50" fmla="*/ 656778 w 8825948"/>
                        <a:gd name="connsiteY50" fmla="*/ 1187792 h 3306086"/>
                        <a:gd name="connsiteX51" fmla="*/ 585150 w 8825948"/>
                        <a:gd name="connsiteY51" fmla="*/ 732878 h 3306086"/>
                        <a:gd name="connsiteX52" fmla="*/ 46963 w 8825948"/>
                        <a:gd name="connsiteY52" fmla="*/ 469289 h 3306086"/>
                        <a:gd name="connsiteX53" fmla="*/ 29818 w 8825948"/>
                        <a:gd name="connsiteY53" fmla="*/ 308113 h 3306086"/>
                        <a:gd name="connsiteX54" fmla="*/ 0 w 8825948"/>
                        <a:gd name="connsiteY54" fmla="*/ 0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966345 w 8825948"/>
                        <a:gd name="connsiteY4" fmla="*/ 842316 h 3306086"/>
                        <a:gd name="connsiteX5" fmla="*/ 6762684 w 8825948"/>
                        <a:gd name="connsiteY5" fmla="*/ 824700 h 3306086"/>
                        <a:gd name="connsiteX6" fmla="*/ 6763795 w 8825948"/>
                        <a:gd name="connsiteY6" fmla="*/ 824960 h 3306086"/>
                        <a:gd name="connsiteX7" fmla="*/ 6762684 w 8825948"/>
                        <a:gd name="connsiteY7" fmla="*/ 824700 h 3306086"/>
                        <a:gd name="connsiteX8" fmla="*/ 7335094 w 8825948"/>
                        <a:gd name="connsiteY8" fmla="*/ 789548 h 3306086"/>
                        <a:gd name="connsiteX9" fmla="*/ 7318992 w 8825948"/>
                        <a:gd name="connsiteY9" fmla="*/ 790220 h 3306086"/>
                        <a:gd name="connsiteX10" fmla="*/ 7218741 w 8825948"/>
                        <a:gd name="connsiteY10" fmla="*/ 799935 h 3306086"/>
                        <a:gd name="connsiteX11" fmla="*/ 7045386 w 8825948"/>
                        <a:gd name="connsiteY11" fmla="*/ 834225 h 3306086"/>
                        <a:gd name="connsiteX12" fmla="*/ 6992017 w 8825948"/>
                        <a:gd name="connsiteY12" fmla="*/ 839688 h 3306086"/>
                        <a:gd name="connsiteX13" fmla="*/ 7032383 w 8825948"/>
                        <a:gd name="connsiteY13" fmla="*/ 834488 h 3306086"/>
                        <a:gd name="connsiteX14" fmla="*/ 7282070 w 8825948"/>
                        <a:gd name="connsiteY14" fmla="*/ 790492 h 3306086"/>
                        <a:gd name="connsiteX15" fmla="*/ 7335094 w 8825948"/>
                        <a:gd name="connsiteY15" fmla="*/ 789548 h 3306086"/>
                        <a:gd name="connsiteX16" fmla="*/ 0 w 8825948"/>
                        <a:gd name="connsiteY16" fmla="*/ 0 h 3306086"/>
                        <a:gd name="connsiteX17" fmla="*/ 1381539 w 8825948"/>
                        <a:gd name="connsiteY17" fmla="*/ 0 h 3306086"/>
                        <a:gd name="connsiteX18" fmla="*/ 1560444 w 8825948"/>
                        <a:gd name="connsiteY18" fmla="*/ 1113182 h 3306086"/>
                        <a:gd name="connsiteX19" fmla="*/ 3444572 w 8825948"/>
                        <a:gd name="connsiteY19" fmla="*/ 1088445 h 3306086"/>
                        <a:gd name="connsiteX20" fmla="*/ 3434026 w 8825948"/>
                        <a:gd name="connsiteY20" fmla="*/ 976575 h 3306086"/>
                        <a:gd name="connsiteX21" fmla="*/ 3428960 w 8825948"/>
                        <a:gd name="connsiteY21" fmla="*/ 922837 h 3306086"/>
                        <a:gd name="connsiteX22" fmla="*/ 3540186 w 8825948"/>
                        <a:gd name="connsiteY22" fmla="*/ 1590891 h 3306086"/>
                        <a:gd name="connsiteX23" fmla="*/ 4028628 w 8825948"/>
                        <a:gd name="connsiteY23" fmla="*/ 1798155 h 3306086"/>
                        <a:gd name="connsiteX24" fmla="*/ 4942266 w 8825948"/>
                        <a:gd name="connsiteY24" fmla="*/ 1303617 h 3306086"/>
                        <a:gd name="connsiteX25" fmla="*/ 5149530 w 8825948"/>
                        <a:gd name="connsiteY25" fmla="*/ 1328001 h 3306086"/>
                        <a:gd name="connsiteX26" fmla="*/ 5411658 w 8825948"/>
                        <a:gd name="connsiteY26" fmla="*/ 1425537 h 3306086"/>
                        <a:gd name="connsiteX27" fmla="*/ 5618922 w 8825948"/>
                        <a:gd name="connsiteY27" fmla="*/ 1565745 h 3306086"/>
                        <a:gd name="connsiteX28" fmla="*/ 5850570 w 8825948"/>
                        <a:gd name="connsiteY28" fmla="*/ 1766913 h 3306086"/>
                        <a:gd name="connsiteX29" fmla="*/ 6045642 w 8825948"/>
                        <a:gd name="connsiteY29" fmla="*/ 1888833 h 3306086"/>
                        <a:gd name="connsiteX30" fmla="*/ 6326058 w 8825948"/>
                        <a:gd name="connsiteY30" fmla="*/ 1949793 h 3306086"/>
                        <a:gd name="connsiteX31" fmla="*/ 6594282 w 8825948"/>
                        <a:gd name="connsiteY31" fmla="*/ 1961985 h 3306086"/>
                        <a:gd name="connsiteX32" fmla="*/ 6813738 w 8825948"/>
                        <a:gd name="connsiteY32" fmla="*/ 1980273 h 3306086"/>
                        <a:gd name="connsiteX33" fmla="*/ 7033194 w 8825948"/>
                        <a:gd name="connsiteY33" fmla="*/ 2035137 h 3306086"/>
                        <a:gd name="connsiteX34" fmla="*/ 7337994 w 8825948"/>
                        <a:gd name="connsiteY34" fmla="*/ 2218017 h 3306086"/>
                        <a:gd name="connsiteX35" fmla="*/ 7685466 w 8825948"/>
                        <a:gd name="connsiteY35" fmla="*/ 2346033 h 3306086"/>
                        <a:gd name="connsiteX36" fmla="*/ 7661082 w 8825948"/>
                        <a:gd name="connsiteY36" fmla="*/ 1279995 h 3306086"/>
                        <a:gd name="connsiteX37" fmla="*/ 7429815 w 8825948"/>
                        <a:gd name="connsiteY37" fmla="*/ 1284948 h 3306086"/>
                        <a:gd name="connsiteX38" fmla="*/ 7415013 w 8825948"/>
                        <a:gd name="connsiteY38" fmla="*/ 788126 h 3306086"/>
                        <a:gd name="connsiteX39" fmla="*/ 8696739 w 8825948"/>
                        <a:gd name="connsiteY39" fmla="*/ 765313 h 3306086"/>
                        <a:gd name="connsiteX40" fmla="*/ 8825948 w 8825948"/>
                        <a:gd name="connsiteY40" fmla="*/ 2683565 h 3306086"/>
                        <a:gd name="connsiteX41" fmla="*/ 5864087 w 8825948"/>
                        <a:gd name="connsiteY41" fmla="*/ 2733261 h 3306086"/>
                        <a:gd name="connsiteX42" fmla="*/ 5923722 w 8825948"/>
                        <a:gd name="connsiteY42" fmla="*/ 3269974 h 3306086"/>
                        <a:gd name="connsiteX43" fmla="*/ 4910002 w 8825948"/>
                        <a:gd name="connsiteY43" fmla="*/ 3303297 h 3306086"/>
                        <a:gd name="connsiteX44" fmla="*/ 4368801 w 8825948"/>
                        <a:gd name="connsiteY44" fmla="*/ 2570268 h 3306086"/>
                        <a:gd name="connsiteX45" fmla="*/ 3416873 w 8825948"/>
                        <a:gd name="connsiteY45" fmla="*/ 3297273 h 3306086"/>
                        <a:gd name="connsiteX46" fmla="*/ 2943474 w 8825948"/>
                        <a:gd name="connsiteY46" fmla="*/ 3306086 h 3306086"/>
                        <a:gd name="connsiteX47" fmla="*/ 168965 w 8825948"/>
                        <a:gd name="connsiteY47" fmla="*/ 1997765 h 3306086"/>
                        <a:gd name="connsiteX48" fmla="*/ 99189 w 8825948"/>
                        <a:gd name="connsiteY48" fmla="*/ 1230217 h 3306086"/>
                        <a:gd name="connsiteX49" fmla="*/ 656778 w 8825948"/>
                        <a:gd name="connsiteY49" fmla="*/ 1187792 h 3306086"/>
                        <a:gd name="connsiteX50" fmla="*/ 585150 w 8825948"/>
                        <a:gd name="connsiteY50" fmla="*/ 732878 h 3306086"/>
                        <a:gd name="connsiteX51" fmla="*/ 46963 w 8825948"/>
                        <a:gd name="connsiteY51" fmla="*/ 469289 h 3306086"/>
                        <a:gd name="connsiteX52" fmla="*/ 29818 w 8825948"/>
                        <a:gd name="connsiteY52" fmla="*/ 308113 h 3306086"/>
                        <a:gd name="connsiteX53" fmla="*/ 0 w 8825948"/>
                        <a:gd name="connsiteY53" fmla="*/ 0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899558 w 8825948"/>
                        <a:gd name="connsiteY3" fmla="*/ 845842 h 3306086"/>
                        <a:gd name="connsiteX4" fmla="*/ 6966345 w 8825948"/>
                        <a:gd name="connsiteY4" fmla="*/ 842316 h 3306086"/>
                        <a:gd name="connsiteX5" fmla="*/ 7335094 w 8825948"/>
                        <a:gd name="connsiteY5" fmla="*/ 789548 h 3306086"/>
                        <a:gd name="connsiteX6" fmla="*/ 7318992 w 8825948"/>
                        <a:gd name="connsiteY6" fmla="*/ 790220 h 3306086"/>
                        <a:gd name="connsiteX7" fmla="*/ 7218741 w 8825948"/>
                        <a:gd name="connsiteY7" fmla="*/ 799935 h 3306086"/>
                        <a:gd name="connsiteX8" fmla="*/ 7045386 w 8825948"/>
                        <a:gd name="connsiteY8" fmla="*/ 834225 h 3306086"/>
                        <a:gd name="connsiteX9" fmla="*/ 6992017 w 8825948"/>
                        <a:gd name="connsiteY9" fmla="*/ 839688 h 3306086"/>
                        <a:gd name="connsiteX10" fmla="*/ 7032383 w 8825948"/>
                        <a:gd name="connsiteY10" fmla="*/ 834488 h 3306086"/>
                        <a:gd name="connsiteX11" fmla="*/ 7282070 w 8825948"/>
                        <a:gd name="connsiteY11" fmla="*/ 790492 h 3306086"/>
                        <a:gd name="connsiteX12" fmla="*/ 7335094 w 8825948"/>
                        <a:gd name="connsiteY12" fmla="*/ 789548 h 3306086"/>
                        <a:gd name="connsiteX13" fmla="*/ 0 w 8825948"/>
                        <a:gd name="connsiteY13" fmla="*/ 0 h 3306086"/>
                        <a:gd name="connsiteX14" fmla="*/ 1381539 w 8825948"/>
                        <a:gd name="connsiteY14" fmla="*/ 0 h 3306086"/>
                        <a:gd name="connsiteX15" fmla="*/ 1560444 w 8825948"/>
                        <a:gd name="connsiteY15" fmla="*/ 1113182 h 3306086"/>
                        <a:gd name="connsiteX16" fmla="*/ 3444572 w 8825948"/>
                        <a:gd name="connsiteY16" fmla="*/ 1088445 h 3306086"/>
                        <a:gd name="connsiteX17" fmla="*/ 3434026 w 8825948"/>
                        <a:gd name="connsiteY17" fmla="*/ 976575 h 3306086"/>
                        <a:gd name="connsiteX18" fmla="*/ 3428960 w 8825948"/>
                        <a:gd name="connsiteY18" fmla="*/ 922837 h 3306086"/>
                        <a:gd name="connsiteX19" fmla="*/ 3540186 w 8825948"/>
                        <a:gd name="connsiteY19" fmla="*/ 1590891 h 3306086"/>
                        <a:gd name="connsiteX20" fmla="*/ 4028628 w 8825948"/>
                        <a:gd name="connsiteY20" fmla="*/ 1798155 h 3306086"/>
                        <a:gd name="connsiteX21" fmla="*/ 4942266 w 8825948"/>
                        <a:gd name="connsiteY21" fmla="*/ 1303617 h 3306086"/>
                        <a:gd name="connsiteX22" fmla="*/ 5149530 w 8825948"/>
                        <a:gd name="connsiteY22" fmla="*/ 1328001 h 3306086"/>
                        <a:gd name="connsiteX23" fmla="*/ 5411658 w 8825948"/>
                        <a:gd name="connsiteY23" fmla="*/ 1425537 h 3306086"/>
                        <a:gd name="connsiteX24" fmla="*/ 5618922 w 8825948"/>
                        <a:gd name="connsiteY24" fmla="*/ 1565745 h 3306086"/>
                        <a:gd name="connsiteX25" fmla="*/ 5850570 w 8825948"/>
                        <a:gd name="connsiteY25" fmla="*/ 1766913 h 3306086"/>
                        <a:gd name="connsiteX26" fmla="*/ 6045642 w 8825948"/>
                        <a:gd name="connsiteY26" fmla="*/ 1888833 h 3306086"/>
                        <a:gd name="connsiteX27" fmla="*/ 6326058 w 8825948"/>
                        <a:gd name="connsiteY27" fmla="*/ 1949793 h 3306086"/>
                        <a:gd name="connsiteX28" fmla="*/ 6594282 w 8825948"/>
                        <a:gd name="connsiteY28" fmla="*/ 1961985 h 3306086"/>
                        <a:gd name="connsiteX29" fmla="*/ 6813738 w 8825948"/>
                        <a:gd name="connsiteY29" fmla="*/ 1980273 h 3306086"/>
                        <a:gd name="connsiteX30" fmla="*/ 7033194 w 8825948"/>
                        <a:gd name="connsiteY30" fmla="*/ 2035137 h 3306086"/>
                        <a:gd name="connsiteX31" fmla="*/ 7337994 w 8825948"/>
                        <a:gd name="connsiteY31" fmla="*/ 2218017 h 3306086"/>
                        <a:gd name="connsiteX32" fmla="*/ 7685466 w 8825948"/>
                        <a:gd name="connsiteY32" fmla="*/ 2346033 h 3306086"/>
                        <a:gd name="connsiteX33" fmla="*/ 7661082 w 8825948"/>
                        <a:gd name="connsiteY33" fmla="*/ 1279995 h 3306086"/>
                        <a:gd name="connsiteX34" fmla="*/ 7429815 w 8825948"/>
                        <a:gd name="connsiteY34" fmla="*/ 1284948 h 3306086"/>
                        <a:gd name="connsiteX35" fmla="*/ 7415013 w 8825948"/>
                        <a:gd name="connsiteY35" fmla="*/ 788126 h 3306086"/>
                        <a:gd name="connsiteX36" fmla="*/ 8696739 w 8825948"/>
                        <a:gd name="connsiteY36" fmla="*/ 765313 h 3306086"/>
                        <a:gd name="connsiteX37" fmla="*/ 8825948 w 8825948"/>
                        <a:gd name="connsiteY37" fmla="*/ 2683565 h 3306086"/>
                        <a:gd name="connsiteX38" fmla="*/ 5864087 w 8825948"/>
                        <a:gd name="connsiteY38" fmla="*/ 2733261 h 3306086"/>
                        <a:gd name="connsiteX39" fmla="*/ 5923722 w 8825948"/>
                        <a:gd name="connsiteY39" fmla="*/ 3269974 h 3306086"/>
                        <a:gd name="connsiteX40" fmla="*/ 4910002 w 8825948"/>
                        <a:gd name="connsiteY40" fmla="*/ 3303297 h 3306086"/>
                        <a:gd name="connsiteX41" fmla="*/ 4368801 w 8825948"/>
                        <a:gd name="connsiteY41" fmla="*/ 2570268 h 3306086"/>
                        <a:gd name="connsiteX42" fmla="*/ 3416873 w 8825948"/>
                        <a:gd name="connsiteY42" fmla="*/ 3297273 h 3306086"/>
                        <a:gd name="connsiteX43" fmla="*/ 2943474 w 8825948"/>
                        <a:gd name="connsiteY43" fmla="*/ 3306086 h 3306086"/>
                        <a:gd name="connsiteX44" fmla="*/ 168965 w 8825948"/>
                        <a:gd name="connsiteY44" fmla="*/ 1997765 h 3306086"/>
                        <a:gd name="connsiteX45" fmla="*/ 99189 w 8825948"/>
                        <a:gd name="connsiteY45" fmla="*/ 1230217 h 3306086"/>
                        <a:gd name="connsiteX46" fmla="*/ 656778 w 8825948"/>
                        <a:gd name="connsiteY46" fmla="*/ 1187792 h 3306086"/>
                        <a:gd name="connsiteX47" fmla="*/ 585150 w 8825948"/>
                        <a:gd name="connsiteY47" fmla="*/ 732878 h 3306086"/>
                        <a:gd name="connsiteX48" fmla="*/ 46963 w 8825948"/>
                        <a:gd name="connsiteY48" fmla="*/ 469289 h 3306086"/>
                        <a:gd name="connsiteX49" fmla="*/ 29818 w 8825948"/>
                        <a:gd name="connsiteY49" fmla="*/ 308113 h 3306086"/>
                        <a:gd name="connsiteX50" fmla="*/ 0 w 8825948"/>
                        <a:gd name="connsiteY50" fmla="*/ 0 h 3306086"/>
                        <a:gd name="connsiteX0" fmla="*/ 6966345 w 8825948"/>
                        <a:gd name="connsiteY0" fmla="*/ 842316 h 3306086"/>
                        <a:gd name="connsiteX1" fmla="*/ 6900225 w 8825948"/>
                        <a:gd name="connsiteY1" fmla="*/ 849084 h 3306086"/>
                        <a:gd name="connsiteX2" fmla="*/ 6856927 w 8825948"/>
                        <a:gd name="connsiteY2" fmla="*/ 843767 h 3306086"/>
                        <a:gd name="connsiteX3" fmla="*/ 6966345 w 8825948"/>
                        <a:gd name="connsiteY3" fmla="*/ 842316 h 3306086"/>
                        <a:gd name="connsiteX4" fmla="*/ 7335094 w 8825948"/>
                        <a:gd name="connsiteY4" fmla="*/ 789548 h 3306086"/>
                        <a:gd name="connsiteX5" fmla="*/ 7318992 w 8825948"/>
                        <a:gd name="connsiteY5" fmla="*/ 790220 h 3306086"/>
                        <a:gd name="connsiteX6" fmla="*/ 7218741 w 8825948"/>
                        <a:gd name="connsiteY6" fmla="*/ 799935 h 3306086"/>
                        <a:gd name="connsiteX7" fmla="*/ 7045386 w 8825948"/>
                        <a:gd name="connsiteY7" fmla="*/ 834225 h 3306086"/>
                        <a:gd name="connsiteX8" fmla="*/ 6992017 w 8825948"/>
                        <a:gd name="connsiteY8" fmla="*/ 839688 h 3306086"/>
                        <a:gd name="connsiteX9" fmla="*/ 7032383 w 8825948"/>
                        <a:gd name="connsiteY9" fmla="*/ 834488 h 3306086"/>
                        <a:gd name="connsiteX10" fmla="*/ 7282070 w 8825948"/>
                        <a:gd name="connsiteY10" fmla="*/ 790492 h 3306086"/>
                        <a:gd name="connsiteX11" fmla="*/ 7335094 w 8825948"/>
                        <a:gd name="connsiteY11" fmla="*/ 789548 h 3306086"/>
                        <a:gd name="connsiteX12" fmla="*/ 0 w 8825948"/>
                        <a:gd name="connsiteY12" fmla="*/ 0 h 3306086"/>
                        <a:gd name="connsiteX13" fmla="*/ 1381539 w 8825948"/>
                        <a:gd name="connsiteY13" fmla="*/ 0 h 3306086"/>
                        <a:gd name="connsiteX14" fmla="*/ 1560444 w 8825948"/>
                        <a:gd name="connsiteY14" fmla="*/ 1113182 h 3306086"/>
                        <a:gd name="connsiteX15" fmla="*/ 3444572 w 8825948"/>
                        <a:gd name="connsiteY15" fmla="*/ 1088445 h 3306086"/>
                        <a:gd name="connsiteX16" fmla="*/ 3434026 w 8825948"/>
                        <a:gd name="connsiteY16" fmla="*/ 976575 h 3306086"/>
                        <a:gd name="connsiteX17" fmla="*/ 3428960 w 8825948"/>
                        <a:gd name="connsiteY17" fmla="*/ 922837 h 3306086"/>
                        <a:gd name="connsiteX18" fmla="*/ 3540186 w 8825948"/>
                        <a:gd name="connsiteY18" fmla="*/ 1590891 h 3306086"/>
                        <a:gd name="connsiteX19" fmla="*/ 4028628 w 8825948"/>
                        <a:gd name="connsiteY19" fmla="*/ 1798155 h 3306086"/>
                        <a:gd name="connsiteX20" fmla="*/ 4942266 w 8825948"/>
                        <a:gd name="connsiteY20" fmla="*/ 1303617 h 3306086"/>
                        <a:gd name="connsiteX21" fmla="*/ 5149530 w 8825948"/>
                        <a:gd name="connsiteY21" fmla="*/ 1328001 h 3306086"/>
                        <a:gd name="connsiteX22" fmla="*/ 5411658 w 8825948"/>
                        <a:gd name="connsiteY22" fmla="*/ 1425537 h 3306086"/>
                        <a:gd name="connsiteX23" fmla="*/ 5618922 w 8825948"/>
                        <a:gd name="connsiteY23" fmla="*/ 1565745 h 3306086"/>
                        <a:gd name="connsiteX24" fmla="*/ 5850570 w 8825948"/>
                        <a:gd name="connsiteY24" fmla="*/ 1766913 h 3306086"/>
                        <a:gd name="connsiteX25" fmla="*/ 6045642 w 8825948"/>
                        <a:gd name="connsiteY25" fmla="*/ 1888833 h 3306086"/>
                        <a:gd name="connsiteX26" fmla="*/ 6326058 w 8825948"/>
                        <a:gd name="connsiteY26" fmla="*/ 1949793 h 3306086"/>
                        <a:gd name="connsiteX27" fmla="*/ 6594282 w 8825948"/>
                        <a:gd name="connsiteY27" fmla="*/ 1961985 h 3306086"/>
                        <a:gd name="connsiteX28" fmla="*/ 6813738 w 8825948"/>
                        <a:gd name="connsiteY28" fmla="*/ 1980273 h 3306086"/>
                        <a:gd name="connsiteX29" fmla="*/ 7033194 w 8825948"/>
                        <a:gd name="connsiteY29" fmla="*/ 2035137 h 3306086"/>
                        <a:gd name="connsiteX30" fmla="*/ 7337994 w 8825948"/>
                        <a:gd name="connsiteY30" fmla="*/ 2218017 h 3306086"/>
                        <a:gd name="connsiteX31" fmla="*/ 7685466 w 8825948"/>
                        <a:gd name="connsiteY31" fmla="*/ 2346033 h 3306086"/>
                        <a:gd name="connsiteX32" fmla="*/ 7661082 w 8825948"/>
                        <a:gd name="connsiteY32" fmla="*/ 1279995 h 3306086"/>
                        <a:gd name="connsiteX33" fmla="*/ 7429815 w 8825948"/>
                        <a:gd name="connsiteY33" fmla="*/ 1284948 h 3306086"/>
                        <a:gd name="connsiteX34" fmla="*/ 7415013 w 8825948"/>
                        <a:gd name="connsiteY34" fmla="*/ 788126 h 3306086"/>
                        <a:gd name="connsiteX35" fmla="*/ 8696739 w 8825948"/>
                        <a:gd name="connsiteY35" fmla="*/ 765313 h 3306086"/>
                        <a:gd name="connsiteX36" fmla="*/ 8825948 w 8825948"/>
                        <a:gd name="connsiteY36" fmla="*/ 2683565 h 3306086"/>
                        <a:gd name="connsiteX37" fmla="*/ 5864087 w 8825948"/>
                        <a:gd name="connsiteY37" fmla="*/ 2733261 h 3306086"/>
                        <a:gd name="connsiteX38" fmla="*/ 5923722 w 8825948"/>
                        <a:gd name="connsiteY38" fmla="*/ 3269974 h 3306086"/>
                        <a:gd name="connsiteX39" fmla="*/ 4910002 w 8825948"/>
                        <a:gd name="connsiteY39" fmla="*/ 3303297 h 3306086"/>
                        <a:gd name="connsiteX40" fmla="*/ 4368801 w 8825948"/>
                        <a:gd name="connsiteY40" fmla="*/ 2570268 h 3306086"/>
                        <a:gd name="connsiteX41" fmla="*/ 3416873 w 8825948"/>
                        <a:gd name="connsiteY41" fmla="*/ 3297273 h 3306086"/>
                        <a:gd name="connsiteX42" fmla="*/ 2943474 w 8825948"/>
                        <a:gd name="connsiteY42" fmla="*/ 3306086 h 3306086"/>
                        <a:gd name="connsiteX43" fmla="*/ 168965 w 8825948"/>
                        <a:gd name="connsiteY43" fmla="*/ 1997765 h 3306086"/>
                        <a:gd name="connsiteX44" fmla="*/ 99189 w 8825948"/>
                        <a:gd name="connsiteY44" fmla="*/ 1230217 h 3306086"/>
                        <a:gd name="connsiteX45" fmla="*/ 656778 w 8825948"/>
                        <a:gd name="connsiteY45" fmla="*/ 1187792 h 3306086"/>
                        <a:gd name="connsiteX46" fmla="*/ 585150 w 8825948"/>
                        <a:gd name="connsiteY46" fmla="*/ 732878 h 3306086"/>
                        <a:gd name="connsiteX47" fmla="*/ 46963 w 8825948"/>
                        <a:gd name="connsiteY47" fmla="*/ 469289 h 3306086"/>
                        <a:gd name="connsiteX48" fmla="*/ 29818 w 8825948"/>
                        <a:gd name="connsiteY48" fmla="*/ 308113 h 3306086"/>
                        <a:gd name="connsiteX49" fmla="*/ 0 w 8825948"/>
                        <a:gd name="connsiteY49" fmla="*/ 0 h 3306086"/>
                        <a:gd name="connsiteX0" fmla="*/ 6966345 w 8825948"/>
                        <a:gd name="connsiteY0" fmla="*/ 842316 h 3306086"/>
                        <a:gd name="connsiteX1" fmla="*/ 6856927 w 8825948"/>
                        <a:gd name="connsiteY1" fmla="*/ 843767 h 3306086"/>
                        <a:gd name="connsiteX2" fmla="*/ 6966345 w 8825948"/>
                        <a:gd name="connsiteY2" fmla="*/ 842316 h 3306086"/>
                        <a:gd name="connsiteX3" fmla="*/ 7335094 w 8825948"/>
                        <a:gd name="connsiteY3" fmla="*/ 789548 h 3306086"/>
                        <a:gd name="connsiteX4" fmla="*/ 7318992 w 8825948"/>
                        <a:gd name="connsiteY4" fmla="*/ 790220 h 3306086"/>
                        <a:gd name="connsiteX5" fmla="*/ 7218741 w 8825948"/>
                        <a:gd name="connsiteY5" fmla="*/ 799935 h 3306086"/>
                        <a:gd name="connsiteX6" fmla="*/ 7045386 w 8825948"/>
                        <a:gd name="connsiteY6" fmla="*/ 834225 h 3306086"/>
                        <a:gd name="connsiteX7" fmla="*/ 6992017 w 8825948"/>
                        <a:gd name="connsiteY7" fmla="*/ 839688 h 3306086"/>
                        <a:gd name="connsiteX8" fmla="*/ 7032383 w 8825948"/>
                        <a:gd name="connsiteY8" fmla="*/ 834488 h 3306086"/>
                        <a:gd name="connsiteX9" fmla="*/ 7282070 w 8825948"/>
                        <a:gd name="connsiteY9" fmla="*/ 790492 h 3306086"/>
                        <a:gd name="connsiteX10" fmla="*/ 7335094 w 8825948"/>
                        <a:gd name="connsiteY10" fmla="*/ 789548 h 3306086"/>
                        <a:gd name="connsiteX11" fmla="*/ 0 w 8825948"/>
                        <a:gd name="connsiteY11" fmla="*/ 0 h 3306086"/>
                        <a:gd name="connsiteX12" fmla="*/ 1381539 w 8825948"/>
                        <a:gd name="connsiteY12" fmla="*/ 0 h 3306086"/>
                        <a:gd name="connsiteX13" fmla="*/ 1560444 w 8825948"/>
                        <a:gd name="connsiteY13" fmla="*/ 1113182 h 3306086"/>
                        <a:gd name="connsiteX14" fmla="*/ 3444572 w 8825948"/>
                        <a:gd name="connsiteY14" fmla="*/ 1088445 h 3306086"/>
                        <a:gd name="connsiteX15" fmla="*/ 3434026 w 8825948"/>
                        <a:gd name="connsiteY15" fmla="*/ 976575 h 3306086"/>
                        <a:gd name="connsiteX16" fmla="*/ 3428960 w 8825948"/>
                        <a:gd name="connsiteY16" fmla="*/ 922837 h 3306086"/>
                        <a:gd name="connsiteX17" fmla="*/ 3540186 w 8825948"/>
                        <a:gd name="connsiteY17" fmla="*/ 1590891 h 3306086"/>
                        <a:gd name="connsiteX18" fmla="*/ 4028628 w 8825948"/>
                        <a:gd name="connsiteY18" fmla="*/ 1798155 h 3306086"/>
                        <a:gd name="connsiteX19" fmla="*/ 4942266 w 8825948"/>
                        <a:gd name="connsiteY19" fmla="*/ 1303617 h 3306086"/>
                        <a:gd name="connsiteX20" fmla="*/ 5149530 w 8825948"/>
                        <a:gd name="connsiteY20" fmla="*/ 1328001 h 3306086"/>
                        <a:gd name="connsiteX21" fmla="*/ 5411658 w 8825948"/>
                        <a:gd name="connsiteY21" fmla="*/ 1425537 h 3306086"/>
                        <a:gd name="connsiteX22" fmla="*/ 5618922 w 8825948"/>
                        <a:gd name="connsiteY22" fmla="*/ 1565745 h 3306086"/>
                        <a:gd name="connsiteX23" fmla="*/ 5850570 w 8825948"/>
                        <a:gd name="connsiteY23" fmla="*/ 1766913 h 3306086"/>
                        <a:gd name="connsiteX24" fmla="*/ 6045642 w 8825948"/>
                        <a:gd name="connsiteY24" fmla="*/ 1888833 h 3306086"/>
                        <a:gd name="connsiteX25" fmla="*/ 6326058 w 8825948"/>
                        <a:gd name="connsiteY25" fmla="*/ 1949793 h 3306086"/>
                        <a:gd name="connsiteX26" fmla="*/ 6594282 w 8825948"/>
                        <a:gd name="connsiteY26" fmla="*/ 1961985 h 3306086"/>
                        <a:gd name="connsiteX27" fmla="*/ 6813738 w 8825948"/>
                        <a:gd name="connsiteY27" fmla="*/ 1980273 h 3306086"/>
                        <a:gd name="connsiteX28" fmla="*/ 7033194 w 8825948"/>
                        <a:gd name="connsiteY28" fmla="*/ 2035137 h 3306086"/>
                        <a:gd name="connsiteX29" fmla="*/ 7337994 w 8825948"/>
                        <a:gd name="connsiteY29" fmla="*/ 2218017 h 3306086"/>
                        <a:gd name="connsiteX30" fmla="*/ 7685466 w 8825948"/>
                        <a:gd name="connsiteY30" fmla="*/ 2346033 h 3306086"/>
                        <a:gd name="connsiteX31" fmla="*/ 7661082 w 8825948"/>
                        <a:gd name="connsiteY31" fmla="*/ 1279995 h 3306086"/>
                        <a:gd name="connsiteX32" fmla="*/ 7429815 w 8825948"/>
                        <a:gd name="connsiteY32" fmla="*/ 1284948 h 3306086"/>
                        <a:gd name="connsiteX33" fmla="*/ 7415013 w 8825948"/>
                        <a:gd name="connsiteY33" fmla="*/ 788126 h 3306086"/>
                        <a:gd name="connsiteX34" fmla="*/ 8696739 w 8825948"/>
                        <a:gd name="connsiteY34" fmla="*/ 765313 h 3306086"/>
                        <a:gd name="connsiteX35" fmla="*/ 8825948 w 8825948"/>
                        <a:gd name="connsiteY35" fmla="*/ 2683565 h 3306086"/>
                        <a:gd name="connsiteX36" fmla="*/ 5864087 w 8825948"/>
                        <a:gd name="connsiteY36" fmla="*/ 2733261 h 3306086"/>
                        <a:gd name="connsiteX37" fmla="*/ 5923722 w 8825948"/>
                        <a:gd name="connsiteY37" fmla="*/ 3269974 h 3306086"/>
                        <a:gd name="connsiteX38" fmla="*/ 4910002 w 8825948"/>
                        <a:gd name="connsiteY38" fmla="*/ 3303297 h 3306086"/>
                        <a:gd name="connsiteX39" fmla="*/ 4368801 w 8825948"/>
                        <a:gd name="connsiteY39" fmla="*/ 2570268 h 3306086"/>
                        <a:gd name="connsiteX40" fmla="*/ 3416873 w 8825948"/>
                        <a:gd name="connsiteY40" fmla="*/ 3297273 h 3306086"/>
                        <a:gd name="connsiteX41" fmla="*/ 2943474 w 8825948"/>
                        <a:gd name="connsiteY41" fmla="*/ 3306086 h 3306086"/>
                        <a:gd name="connsiteX42" fmla="*/ 168965 w 8825948"/>
                        <a:gd name="connsiteY42" fmla="*/ 1997765 h 3306086"/>
                        <a:gd name="connsiteX43" fmla="*/ 99189 w 8825948"/>
                        <a:gd name="connsiteY43" fmla="*/ 1230217 h 3306086"/>
                        <a:gd name="connsiteX44" fmla="*/ 656778 w 8825948"/>
                        <a:gd name="connsiteY44" fmla="*/ 1187792 h 3306086"/>
                        <a:gd name="connsiteX45" fmla="*/ 585150 w 8825948"/>
                        <a:gd name="connsiteY45" fmla="*/ 732878 h 3306086"/>
                        <a:gd name="connsiteX46" fmla="*/ 46963 w 8825948"/>
                        <a:gd name="connsiteY46" fmla="*/ 469289 h 3306086"/>
                        <a:gd name="connsiteX47" fmla="*/ 29818 w 8825948"/>
                        <a:gd name="connsiteY47" fmla="*/ 308113 h 3306086"/>
                        <a:gd name="connsiteX48" fmla="*/ 0 w 8825948"/>
                        <a:gd name="connsiteY48" fmla="*/ 0 h 3306086"/>
                        <a:gd name="connsiteX0" fmla="*/ 7335094 w 8825948"/>
                        <a:gd name="connsiteY0" fmla="*/ 789548 h 3306086"/>
                        <a:gd name="connsiteX1" fmla="*/ 7318992 w 8825948"/>
                        <a:gd name="connsiteY1" fmla="*/ 790220 h 3306086"/>
                        <a:gd name="connsiteX2" fmla="*/ 7218741 w 8825948"/>
                        <a:gd name="connsiteY2" fmla="*/ 799935 h 3306086"/>
                        <a:gd name="connsiteX3" fmla="*/ 7045386 w 8825948"/>
                        <a:gd name="connsiteY3" fmla="*/ 834225 h 3306086"/>
                        <a:gd name="connsiteX4" fmla="*/ 6992017 w 8825948"/>
                        <a:gd name="connsiteY4" fmla="*/ 839688 h 3306086"/>
                        <a:gd name="connsiteX5" fmla="*/ 7032383 w 8825948"/>
                        <a:gd name="connsiteY5" fmla="*/ 834488 h 3306086"/>
                        <a:gd name="connsiteX6" fmla="*/ 7282070 w 8825948"/>
                        <a:gd name="connsiteY6" fmla="*/ 790492 h 3306086"/>
                        <a:gd name="connsiteX7" fmla="*/ 7335094 w 8825948"/>
                        <a:gd name="connsiteY7" fmla="*/ 789548 h 3306086"/>
                        <a:gd name="connsiteX8" fmla="*/ 0 w 8825948"/>
                        <a:gd name="connsiteY8" fmla="*/ 0 h 3306086"/>
                        <a:gd name="connsiteX9" fmla="*/ 1381539 w 8825948"/>
                        <a:gd name="connsiteY9" fmla="*/ 0 h 3306086"/>
                        <a:gd name="connsiteX10" fmla="*/ 1560444 w 8825948"/>
                        <a:gd name="connsiteY10" fmla="*/ 1113182 h 3306086"/>
                        <a:gd name="connsiteX11" fmla="*/ 3444572 w 8825948"/>
                        <a:gd name="connsiteY11" fmla="*/ 1088445 h 3306086"/>
                        <a:gd name="connsiteX12" fmla="*/ 3434026 w 8825948"/>
                        <a:gd name="connsiteY12" fmla="*/ 976575 h 3306086"/>
                        <a:gd name="connsiteX13" fmla="*/ 3428960 w 8825948"/>
                        <a:gd name="connsiteY13" fmla="*/ 922837 h 3306086"/>
                        <a:gd name="connsiteX14" fmla="*/ 3540186 w 8825948"/>
                        <a:gd name="connsiteY14" fmla="*/ 1590891 h 3306086"/>
                        <a:gd name="connsiteX15" fmla="*/ 4028628 w 8825948"/>
                        <a:gd name="connsiteY15" fmla="*/ 1798155 h 3306086"/>
                        <a:gd name="connsiteX16" fmla="*/ 4942266 w 8825948"/>
                        <a:gd name="connsiteY16" fmla="*/ 1303617 h 3306086"/>
                        <a:gd name="connsiteX17" fmla="*/ 5149530 w 8825948"/>
                        <a:gd name="connsiteY17" fmla="*/ 1328001 h 3306086"/>
                        <a:gd name="connsiteX18" fmla="*/ 5411658 w 8825948"/>
                        <a:gd name="connsiteY18" fmla="*/ 1425537 h 3306086"/>
                        <a:gd name="connsiteX19" fmla="*/ 5618922 w 8825948"/>
                        <a:gd name="connsiteY19" fmla="*/ 1565745 h 3306086"/>
                        <a:gd name="connsiteX20" fmla="*/ 5850570 w 8825948"/>
                        <a:gd name="connsiteY20" fmla="*/ 1766913 h 3306086"/>
                        <a:gd name="connsiteX21" fmla="*/ 6045642 w 8825948"/>
                        <a:gd name="connsiteY21" fmla="*/ 1888833 h 3306086"/>
                        <a:gd name="connsiteX22" fmla="*/ 6326058 w 8825948"/>
                        <a:gd name="connsiteY22" fmla="*/ 1949793 h 3306086"/>
                        <a:gd name="connsiteX23" fmla="*/ 6594282 w 8825948"/>
                        <a:gd name="connsiteY23" fmla="*/ 1961985 h 3306086"/>
                        <a:gd name="connsiteX24" fmla="*/ 6813738 w 8825948"/>
                        <a:gd name="connsiteY24" fmla="*/ 1980273 h 3306086"/>
                        <a:gd name="connsiteX25" fmla="*/ 7033194 w 8825948"/>
                        <a:gd name="connsiteY25" fmla="*/ 2035137 h 3306086"/>
                        <a:gd name="connsiteX26" fmla="*/ 7337994 w 8825948"/>
                        <a:gd name="connsiteY26" fmla="*/ 2218017 h 3306086"/>
                        <a:gd name="connsiteX27" fmla="*/ 7685466 w 8825948"/>
                        <a:gd name="connsiteY27" fmla="*/ 2346033 h 3306086"/>
                        <a:gd name="connsiteX28" fmla="*/ 7661082 w 8825948"/>
                        <a:gd name="connsiteY28" fmla="*/ 1279995 h 3306086"/>
                        <a:gd name="connsiteX29" fmla="*/ 7429815 w 8825948"/>
                        <a:gd name="connsiteY29" fmla="*/ 1284948 h 3306086"/>
                        <a:gd name="connsiteX30" fmla="*/ 7415013 w 8825948"/>
                        <a:gd name="connsiteY30" fmla="*/ 788126 h 3306086"/>
                        <a:gd name="connsiteX31" fmla="*/ 8696739 w 8825948"/>
                        <a:gd name="connsiteY31" fmla="*/ 765313 h 3306086"/>
                        <a:gd name="connsiteX32" fmla="*/ 8825948 w 8825948"/>
                        <a:gd name="connsiteY32" fmla="*/ 2683565 h 3306086"/>
                        <a:gd name="connsiteX33" fmla="*/ 5864087 w 8825948"/>
                        <a:gd name="connsiteY33" fmla="*/ 2733261 h 3306086"/>
                        <a:gd name="connsiteX34" fmla="*/ 5923722 w 8825948"/>
                        <a:gd name="connsiteY34" fmla="*/ 3269974 h 3306086"/>
                        <a:gd name="connsiteX35" fmla="*/ 4910002 w 8825948"/>
                        <a:gd name="connsiteY35" fmla="*/ 3303297 h 3306086"/>
                        <a:gd name="connsiteX36" fmla="*/ 4368801 w 8825948"/>
                        <a:gd name="connsiteY36" fmla="*/ 2570268 h 3306086"/>
                        <a:gd name="connsiteX37" fmla="*/ 3416873 w 8825948"/>
                        <a:gd name="connsiteY37" fmla="*/ 3297273 h 3306086"/>
                        <a:gd name="connsiteX38" fmla="*/ 2943474 w 8825948"/>
                        <a:gd name="connsiteY38" fmla="*/ 3306086 h 3306086"/>
                        <a:gd name="connsiteX39" fmla="*/ 168965 w 8825948"/>
                        <a:gd name="connsiteY39" fmla="*/ 1997765 h 3306086"/>
                        <a:gd name="connsiteX40" fmla="*/ 99189 w 8825948"/>
                        <a:gd name="connsiteY40" fmla="*/ 1230217 h 3306086"/>
                        <a:gd name="connsiteX41" fmla="*/ 656778 w 8825948"/>
                        <a:gd name="connsiteY41" fmla="*/ 1187792 h 3306086"/>
                        <a:gd name="connsiteX42" fmla="*/ 585150 w 8825948"/>
                        <a:gd name="connsiteY42" fmla="*/ 732878 h 3306086"/>
                        <a:gd name="connsiteX43" fmla="*/ 46963 w 8825948"/>
                        <a:gd name="connsiteY43" fmla="*/ 469289 h 3306086"/>
                        <a:gd name="connsiteX44" fmla="*/ 29818 w 8825948"/>
                        <a:gd name="connsiteY44" fmla="*/ 308113 h 3306086"/>
                        <a:gd name="connsiteX45" fmla="*/ 0 w 8825948"/>
                        <a:gd name="connsiteY45" fmla="*/ 0 h 3306086"/>
                        <a:gd name="connsiteX0" fmla="*/ 7335094 w 8825948"/>
                        <a:gd name="connsiteY0" fmla="*/ 789548 h 3306086"/>
                        <a:gd name="connsiteX1" fmla="*/ 7318992 w 8825948"/>
                        <a:gd name="connsiteY1" fmla="*/ 790220 h 3306086"/>
                        <a:gd name="connsiteX2" fmla="*/ 7218741 w 8825948"/>
                        <a:gd name="connsiteY2" fmla="*/ 799935 h 3306086"/>
                        <a:gd name="connsiteX3" fmla="*/ 7045386 w 8825948"/>
                        <a:gd name="connsiteY3" fmla="*/ 834225 h 3306086"/>
                        <a:gd name="connsiteX4" fmla="*/ 6992017 w 8825948"/>
                        <a:gd name="connsiteY4" fmla="*/ 839688 h 3306086"/>
                        <a:gd name="connsiteX5" fmla="*/ 7282070 w 8825948"/>
                        <a:gd name="connsiteY5" fmla="*/ 790492 h 3306086"/>
                        <a:gd name="connsiteX6" fmla="*/ 7335094 w 8825948"/>
                        <a:gd name="connsiteY6" fmla="*/ 789548 h 3306086"/>
                        <a:gd name="connsiteX7" fmla="*/ 0 w 8825948"/>
                        <a:gd name="connsiteY7" fmla="*/ 0 h 3306086"/>
                        <a:gd name="connsiteX8" fmla="*/ 1381539 w 8825948"/>
                        <a:gd name="connsiteY8" fmla="*/ 0 h 3306086"/>
                        <a:gd name="connsiteX9" fmla="*/ 1560444 w 8825948"/>
                        <a:gd name="connsiteY9" fmla="*/ 1113182 h 3306086"/>
                        <a:gd name="connsiteX10" fmla="*/ 3444572 w 8825948"/>
                        <a:gd name="connsiteY10" fmla="*/ 1088445 h 3306086"/>
                        <a:gd name="connsiteX11" fmla="*/ 3434026 w 8825948"/>
                        <a:gd name="connsiteY11" fmla="*/ 976575 h 3306086"/>
                        <a:gd name="connsiteX12" fmla="*/ 3428960 w 8825948"/>
                        <a:gd name="connsiteY12" fmla="*/ 922837 h 3306086"/>
                        <a:gd name="connsiteX13" fmla="*/ 3540186 w 8825948"/>
                        <a:gd name="connsiteY13" fmla="*/ 1590891 h 3306086"/>
                        <a:gd name="connsiteX14" fmla="*/ 4028628 w 8825948"/>
                        <a:gd name="connsiteY14" fmla="*/ 1798155 h 3306086"/>
                        <a:gd name="connsiteX15" fmla="*/ 4942266 w 8825948"/>
                        <a:gd name="connsiteY15" fmla="*/ 1303617 h 3306086"/>
                        <a:gd name="connsiteX16" fmla="*/ 5149530 w 8825948"/>
                        <a:gd name="connsiteY16" fmla="*/ 1328001 h 3306086"/>
                        <a:gd name="connsiteX17" fmla="*/ 5411658 w 8825948"/>
                        <a:gd name="connsiteY17" fmla="*/ 1425537 h 3306086"/>
                        <a:gd name="connsiteX18" fmla="*/ 5618922 w 8825948"/>
                        <a:gd name="connsiteY18" fmla="*/ 1565745 h 3306086"/>
                        <a:gd name="connsiteX19" fmla="*/ 5850570 w 8825948"/>
                        <a:gd name="connsiteY19" fmla="*/ 1766913 h 3306086"/>
                        <a:gd name="connsiteX20" fmla="*/ 6045642 w 8825948"/>
                        <a:gd name="connsiteY20" fmla="*/ 1888833 h 3306086"/>
                        <a:gd name="connsiteX21" fmla="*/ 6326058 w 8825948"/>
                        <a:gd name="connsiteY21" fmla="*/ 1949793 h 3306086"/>
                        <a:gd name="connsiteX22" fmla="*/ 6594282 w 8825948"/>
                        <a:gd name="connsiteY22" fmla="*/ 1961985 h 3306086"/>
                        <a:gd name="connsiteX23" fmla="*/ 6813738 w 8825948"/>
                        <a:gd name="connsiteY23" fmla="*/ 1980273 h 3306086"/>
                        <a:gd name="connsiteX24" fmla="*/ 7033194 w 8825948"/>
                        <a:gd name="connsiteY24" fmla="*/ 2035137 h 3306086"/>
                        <a:gd name="connsiteX25" fmla="*/ 7337994 w 8825948"/>
                        <a:gd name="connsiteY25" fmla="*/ 2218017 h 3306086"/>
                        <a:gd name="connsiteX26" fmla="*/ 7685466 w 8825948"/>
                        <a:gd name="connsiteY26" fmla="*/ 2346033 h 3306086"/>
                        <a:gd name="connsiteX27" fmla="*/ 7661082 w 8825948"/>
                        <a:gd name="connsiteY27" fmla="*/ 1279995 h 3306086"/>
                        <a:gd name="connsiteX28" fmla="*/ 7429815 w 8825948"/>
                        <a:gd name="connsiteY28" fmla="*/ 1284948 h 3306086"/>
                        <a:gd name="connsiteX29" fmla="*/ 7415013 w 8825948"/>
                        <a:gd name="connsiteY29" fmla="*/ 788126 h 3306086"/>
                        <a:gd name="connsiteX30" fmla="*/ 8696739 w 8825948"/>
                        <a:gd name="connsiteY30" fmla="*/ 765313 h 3306086"/>
                        <a:gd name="connsiteX31" fmla="*/ 8825948 w 8825948"/>
                        <a:gd name="connsiteY31" fmla="*/ 2683565 h 3306086"/>
                        <a:gd name="connsiteX32" fmla="*/ 5864087 w 8825948"/>
                        <a:gd name="connsiteY32" fmla="*/ 2733261 h 3306086"/>
                        <a:gd name="connsiteX33" fmla="*/ 5923722 w 8825948"/>
                        <a:gd name="connsiteY33" fmla="*/ 3269974 h 3306086"/>
                        <a:gd name="connsiteX34" fmla="*/ 4910002 w 8825948"/>
                        <a:gd name="connsiteY34" fmla="*/ 3303297 h 3306086"/>
                        <a:gd name="connsiteX35" fmla="*/ 4368801 w 8825948"/>
                        <a:gd name="connsiteY35" fmla="*/ 2570268 h 3306086"/>
                        <a:gd name="connsiteX36" fmla="*/ 3416873 w 8825948"/>
                        <a:gd name="connsiteY36" fmla="*/ 3297273 h 3306086"/>
                        <a:gd name="connsiteX37" fmla="*/ 2943474 w 8825948"/>
                        <a:gd name="connsiteY37" fmla="*/ 3306086 h 3306086"/>
                        <a:gd name="connsiteX38" fmla="*/ 168965 w 8825948"/>
                        <a:gd name="connsiteY38" fmla="*/ 1997765 h 3306086"/>
                        <a:gd name="connsiteX39" fmla="*/ 99189 w 8825948"/>
                        <a:gd name="connsiteY39" fmla="*/ 1230217 h 3306086"/>
                        <a:gd name="connsiteX40" fmla="*/ 656778 w 8825948"/>
                        <a:gd name="connsiteY40" fmla="*/ 1187792 h 3306086"/>
                        <a:gd name="connsiteX41" fmla="*/ 585150 w 8825948"/>
                        <a:gd name="connsiteY41" fmla="*/ 732878 h 3306086"/>
                        <a:gd name="connsiteX42" fmla="*/ 46963 w 8825948"/>
                        <a:gd name="connsiteY42" fmla="*/ 469289 h 3306086"/>
                        <a:gd name="connsiteX43" fmla="*/ 29818 w 8825948"/>
                        <a:gd name="connsiteY43" fmla="*/ 308113 h 3306086"/>
                        <a:gd name="connsiteX44" fmla="*/ 0 w 8825948"/>
                        <a:gd name="connsiteY44" fmla="*/ 0 h 3306086"/>
                        <a:gd name="connsiteX0" fmla="*/ 7335094 w 8825948"/>
                        <a:gd name="connsiteY0" fmla="*/ 789548 h 3306086"/>
                        <a:gd name="connsiteX1" fmla="*/ 7318992 w 8825948"/>
                        <a:gd name="connsiteY1" fmla="*/ 790220 h 3306086"/>
                        <a:gd name="connsiteX2" fmla="*/ 7218741 w 8825948"/>
                        <a:gd name="connsiteY2" fmla="*/ 799935 h 3306086"/>
                        <a:gd name="connsiteX3" fmla="*/ 7045386 w 8825948"/>
                        <a:gd name="connsiteY3" fmla="*/ 834225 h 3306086"/>
                        <a:gd name="connsiteX4" fmla="*/ 7282070 w 8825948"/>
                        <a:gd name="connsiteY4" fmla="*/ 790492 h 3306086"/>
                        <a:gd name="connsiteX5" fmla="*/ 7335094 w 8825948"/>
                        <a:gd name="connsiteY5" fmla="*/ 789548 h 3306086"/>
                        <a:gd name="connsiteX6" fmla="*/ 0 w 8825948"/>
                        <a:gd name="connsiteY6" fmla="*/ 0 h 3306086"/>
                        <a:gd name="connsiteX7" fmla="*/ 1381539 w 8825948"/>
                        <a:gd name="connsiteY7" fmla="*/ 0 h 3306086"/>
                        <a:gd name="connsiteX8" fmla="*/ 1560444 w 8825948"/>
                        <a:gd name="connsiteY8" fmla="*/ 1113182 h 3306086"/>
                        <a:gd name="connsiteX9" fmla="*/ 3444572 w 8825948"/>
                        <a:gd name="connsiteY9" fmla="*/ 1088445 h 3306086"/>
                        <a:gd name="connsiteX10" fmla="*/ 3434026 w 8825948"/>
                        <a:gd name="connsiteY10" fmla="*/ 976575 h 3306086"/>
                        <a:gd name="connsiteX11" fmla="*/ 3428960 w 8825948"/>
                        <a:gd name="connsiteY11" fmla="*/ 922837 h 3306086"/>
                        <a:gd name="connsiteX12" fmla="*/ 3540186 w 8825948"/>
                        <a:gd name="connsiteY12" fmla="*/ 1590891 h 3306086"/>
                        <a:gd name="connsiteX13" fmla="*/ 4028628 w 8825948"/>
                        <a:gd name="connsiteY13" fmla="*/ 1798155 h 3306086"/>
                        <a:gd name="connsiteX14" fmla="*/ 4942266 w 8825948"/>
                        <a:gd name="connsiteY14" fmla="*/ 1303617 h 3306086"/>
                        <a:gd name="connsiteX15" fmla="*/ 5149530 w 8825948"/>
                        <a:gd name="connsiteY15" fmla="*/ 1328001 h 3306086"/>
                        <a:gd name="connsiteX16" fmla="*/ 5411658 w 8825948"/>
                        <a:gd name="connsiteY16" fmla="*/ 1425537 h 3306086"/>
                        <a:gd name="connsiteX17" fmla="*/ 5618922 w 8825948"/>
                        <a:gd name="connsiteY17" fmla="*/ 1565745 h 3306086"/>
                        <a:gd name="connsiteX18" fmla="*/ 5850570 w 8825948"/>
                        <a:gd name="connsiteY18" fmla="*/ 1766913 h 3306086"/>
                        <a:gd name="connsiteX19" fmla="*/ 6045642 w 8825948"/>
                        <a:gd name="connsiteY19" fmla="*/ 1888833 h 3306086"/>
                        <a:gd name="connsiteX20" fmla="*/ 6326058 w 8825948"/>
                        <a:gd name="connsiteY20" fmla="*/ 1949793 h 3306086"/>
                        <a:gd name="connsiteX21" fmla="*/ 6594282 w 8825948"/>
                        <a:gd name="connsiteY21" fmla="*/ 1961985 h 3306086"/>
                        <a:gd name="connsiteX22" fmla="*/ 6813738 w 8825948"/>
                        <a:gd name="connsiteY22" fmla="*/ 1980273 h 3306086"/>
                        <a:gd name="connsiteX23" fmla="*/ 7033194 w 8825948"/>
                        <a:gd name="connsiteY23" fmla="*/ 2035137 h 3306086"/>
                        <a:gd name="connsiteX24" fmla="*/ 7337994 w 8825948"/>
                        <a:gd name="connsiteY24" fmla="*/ 2218017 h 3306086"/>
                        <a:gd name="connsiteX25" fmla="*/ 7685466 w 8825948"/>
                        <a:gd name="connsiteY25" fmla="*/ 2346033 h 3306086"/>
                        <a:gd name="connsiteX26" fmla="*/ 7661082 w 8825948"/>
                        <a:gd name="connsiteY26" fmla="*/ 1279995 h 3306086"/>
                        <a:gd name="connsiteX27" fmla="*/ 7429815 w 8825948"/>
                        <a:gd name="connsiteY27" fmla="*/ 1284948 h 3306086"/>
                        <a:gd name="connsiteX28" fmla="*/ 7415013 w 8825948"/>
                        <a:gd name="connsiteY28" fmla="*/ 788126 h 3306086"/>
                        <a:gd name="connsiteX29" fmla="*/ 8696739 w 8825948"/>
                        <a:gd name="connsiteY29" fmla="*/ 765313 h 3306086"/>
                        <a:gd name="connsiteX30" fmla="*/ 8825948 w 8825948"/>
                        <a:gd name="connsiteY30" fmla="*/ 2683565 h 3306086"/>
                        <a:gd name="connsiteX31" fmla="*/ 5864087 w 8825948"/>
                        <a:gd name="connsiteY31" fmla="*/ 2733261 h 3306086"/>
                        <a:gd name="connsiteX32" fmla="*/ 5923722 w 8825948"/>
                        <a:gd name="connsiteY32" fmla="*/ 3269974 h 3306086"/>
                        <a:gd name="connsiteX33" fmla="*/ 4910002 w 8825948"/>
                        <a:gd name="connsiteY33" fmla="*/ 3303297 h 3306086"/>
                        <a:gd name="connsiteX34" fmla="*/ 4368801 w 8825948"/>
                        <a:gd name="connsiteY34" fmla="*/ 2570268 h 3306086"/>
                        <a:gd name="connsiteX35" fmla="*/ 3416873 w 8825948"/>
                        <a:gd name="connsiteY35" fmla="*/ 3297273 h 3306086"/>
                        <a:gd name="connsiteX36" fmla="*/ 2943474 w 8825948"/>
                        <a:gd name="connsiteY36" fmla="*/ 3306086 h 3306086"/>
                        <a:gd name="connsiteX37" fmla="*/ 168965 w 8825948"/>
                        <a:gd name="connsiteY37" fmla="*/ 1997765 h 3306086"/>
                        <a:gd name="connsiteX38" fmla="*/ 99189 w 8825948"/>
                        <a:gd name="connsiteY38" fmla="*/ 1230217 h 3306086"/>
                        <a:gd name="connsiteX39" fmla="*/ 656778 w 8825948"/>
                        <a:gd name="connsiteY39" fmla="*/ 1187792 h 3306086"/>
                        <a:gd name="connsiteX40" fmla="*/ 585150 w 8825948"/>
                        <a:gd name="connsiteY40" fmla="*/ 732878 h 3306086"/>
                        <a:gd name="connsiteX41" fmla="*/ 46963 w 8825948"/>
                        <a:gd name="connsiteY41" fmla="*/ 469289 h 3306086"/>
                        <a:gd name="connsiteX42" fmla="*/ 29818 w 8825948"/>
                        <a:gd name="connsiteY42" fmla="*/ 308113 h 3306086"/>
                        <a:gd name="connsiteX43" fmla="*/ 0 w 8825948"/>
                        <a:gd name="connsiteY43" fmla="*/ 0 h 3306086"/>
                        <a:gd name="connsiteX0" fmla="*/ 7335094 w 8825948"/>
                        <a:gd name="connsiteY0" fmla="*/ 789548 h 3306086"/>
                        <a:gd name="connsiteX1" fmla="*/ 7318992 w 8825948"/>
                        <a:gd name="connsiteY1" fmla="*/ 790220 h 3306086"/>
                        <a:gd name="connsiteX2" fmla="*/ 7218741 w 8825948"/>
                        <a:gd name="connsiteY2" fmla="*/ 799935 h 3306086"/>
                        <a:gd name="connsiteX3" fmla="*/ 7282070 w 8825948"/>
                        <a:gd name="connsiteY3" fmla="*/ 790492 h 3306086"/>
                        <a:gd name="connsiteX4" fmla="*/ 7335094 w 8825948"/>
                        <a:gd name="connsiteY4" fmla="*/ 789548 h 3306086"/>
                        <a:gd name="connsiteX5" fmla="*/ 0 w 8825948"/>
                        <a:gd name="connsiteY5" fmla="*/ 0 h 3306086"/>
                        <a:gd name="connsiteX6" fmla="*/ 1381539 w 8825948"/>
                        <a:gd name="connsiteY6" fmla="*/ 0 h 3306086"/>
                        <a:gd name="connsiteX7" fmla="*/ 1560444 w 8825948"/>
                        <a:gd name="connsiteY7" fmla="*/ 1113182 h 3306086"/>
                        <a:gd name="connsiteX8" fmla="*/ 3444572 w 8825948"/>
                        <a:gd name="connsiteY8" fmla="*/ 1088445 h 3306086"/>
                        <a:gd name="connsiteX9" fmla="*/ 3434026 w 8825948"/>
                        <a:gd name="connsiteY9" fmla="*/ 976575 h 3306086"/>
                        <a:gd name="connsiteX10" fmla="*/ 3428960 w 8825948"/>
                        <a:gd name="connsiteY10" fmla="*/ 922837 h 3306086"/>
                        <a:gd name="connsiteX11" fmla="*/ 3540186 w 8825948"/>
                        <a:gd name="connsiteY11" fmla="*/ 1590891 h 3306086"/>
                        <a:gd name="connsiteX12" fmla="*/ 4028628 w 8825948"/>
                        <a:gd name="connsiteY12" fmla="*/ 1798155 h 3306086"/>
                        <a:gd name="connsiteX13" fmla="*/ 4942266 w 8825948"/>
                        <a:gd name="connsiteY13" fmla="*/ 1303617 h 3306086"/>
                        <a:gd name="connsiteX14" fmla="*/ 5149530 w 8825948"/>
                        <a:gd name="connsiteY14" fmla="*/ 1328001 h 3306086"/>
                        <a:gd name="connsiteX15" fmla="*/ 5411658 w 8825948"/>
                        <a:gd name="connsiteY15" fmla="*/ 1425537 h 3306086"/>
                        <a:gd name="connsiteX16" fmla="*/ 5618922 w 8825948"/>
                        <a:gd name="connsiteY16" fmla="*/ 1565745 h 3306086"/>
                        <a:gd name="connsiteX17" fmla="*/ 5850570 w 8825948"/>
                        <a:gd name="connsiteY17" fmla="*/ 1766913 h 3306086"/>
                        <a:gd name="connsiteX18" fmla="*/ 6045642 w 8825948"/>
                        <a:gd name="connsiteY18" fmla="*/ 1888833 h 3306086"/>
                        <a:gd name="connsiteX19" fmla="*/ 6326058 w 8825948"/>
                        <a:gd name="connsiteY19" fmla="*/ 1949793 h 3306086"/>
                        <a:gd name="connsiteX20" fmla="*/ 6594282 w 8825948"/>
                        <a:gd name="connsiteY20" fmla="*/ 1961985 h 3306086"/>
                        <a:gd name="connsiteX21" fmla="*/ 6813738 w 8825948"/>
                        <a:gd name="connsiteY21" fmla="*/ 1980273 h 3306086"/>
                        <a:gd name="connsiteX22" fmla="*/ 7033194 w 8825948"/>
                        <a:gd name="connsiteY22" fmla="*/ 2035137 h 3306086"/>
                        <a:gd name="connsiteX23" fmla="*/ 7337994 w 8825948"/>
                        <a:gd name="connsiteY23" fmla="*/ 2218017 h 3306086"/>
                        <a:gd name="connsiteX24" fmla="*/ 7685466 w 8825948"/>
                        <a:gd name="connsiteY24" fmla="*/ 2346033 h 3306086"/>
                        <a:gd name="connsiteX25" fmla="*/ 7661082 w 8825948"/>
                        <a:gd name="connsiteY25" fmla="*/ 1279995 h 3306086"/>
                        <a:gd name="connsiteX26" fmla="*/ 7429815 w 8825948"/>
                        <a:gd name="connsiteY26" fmla="*/ 1284948 h 3306086"/>
                        <a:gd name="connsiteX27" fmla="*/ 7415013 w 8825948"/>
                        <a:gd name="connsiteY27" fmla="*/ 788126 h 3306086"/>
                        <a:gd name="connsiteX28" fmla="*/ 8696739 w 8825948"/>
                        <a:gd name="connsiteY28" fmla="*/ 765313 h 3306086"/>
                        <a:gd name="connsiteX29" fmla="*/ 8825948 w 8825948"/>
                        <a:gd name="connsiteY29" fmla="*/ 2683565 h 3306086"/>
                        <a:gd name="connsiteX30" fmla="*/ 5864087 w 8825948"/>
                        <a:gd name="connsiteY30" fmla="*/ 2733261 h 3306086"/>
                        <a:gd name="connsiteX31" fmla="*/ 5923722 w 8825948"/>
                        <a:gd name="connsiteY31" fmla="*/ 3269974 h 3306086"/>
                        <a:gd name="connsiteX32" fmla="*/ 4910002 w 8825948"/>
                        <a:gd name="connsiteY32" fmla="*/ 3303297 h 3306086"/>
                        <a:gd name="connsiteX33" fmla="*/ 4368801 w 8825948"/>
                        <a:gd name="connsiteY33" fmla="*/ 2570268 h 3306086"/>
                        <a:gd name="connsiteX34" fmla="*/ 3416873 w 8825948"/>
                        <a:gd name="connsiteY34" fmla="*/ 3297273 h 3306086"/>
                        <a:gd name="connsiteX35" fmla="*/ 2943474 w 8825948"/>
                        <a:gd name="connsiteY35" fmla="*/ 3306086 h 3306086"/>
                        <a:gd name="connsiteX36" fmla="*/ 168965 w 8825948"/>
                        <a:gd name="connsiteY36" fmla="*/ 1997765 h 3306086"/>
                        <a:gd name="connsiteX37" fmla="*/ 99189 w 8825948"/>
                        <a:gd name="connsiteY37" fmla="*/ 1230217 h 3306086"/>
                        <a:gd name="connsiteX38" fmla="*/ 656778 w 8825948"/>
                        <a:gd name="connsiteY38" fmla="*/ 1187792 h 3306086"/>
                        <a:gd name="connsiteX39" fmla="*/ 585150 w 8825948"/>
                        <a:gd name="connsiteY39" fmla="*/ 732878 h 3306086"/>
                        <a:gd name="connsiteX40" fmla="*/ 46963 w 8825948"/>
                        <a:gd name="connsiteY40" fmla="*/ 469289 h 3306086"/>
                        <a:gd name="connsiteX41" fmla="*/ 29818 w 8825948"/>
                        <a:gd name="connsiteY41" fmla="*/ 308113 h 3306086"/>
                        <a:gd name="connsiteX42" fmla="*/ 0 w 8825948"/>
                        <a:gd name="connsiteY42" fmla="*/ 0 h 3306086"/>
                        <a:gd name="connsiteX0" fmla="*/ 7335094 w 8825948"/>
                        <a:gd name="connsiteY0" fmla="*/ 789548 h 3306086"/>
                        <a:gd name="connsiteX1" fmla="*/ 7318992 w 8825948"/>
                        <a:gd name="connsiteY1" fmla="*/ 790220 h 3306086"/>
                        <a:gd name="connsiteX2" fmla="*/ 7282070 w 8825948"/>
                        <a:gd name="connsiteY2" fmla="*/ 790492 h 3306086"/>
                        <a:gd name="connsiteX3" fmla="*/ 7335094 w 8825948"/>
                        <a:gd name="connsiteY3" fmla="*/ 789548 h 3306086"/>
                        <a:gd name="connsiteX4" fmla="*/ 0 w 8825948"/>
                        <a:gd name="connsiteY4" fmla="*/ 0 h 3306086"/>
                        <a:gd name="connsiteX5" fmla="*/ 1381539 w 8825948"/>
                        <a:gd name="connsiteY5" fmla="*/ 0 h 3306086"/>
                        <a:gd name="connsiteX6" fmla="*/ 1560444 w 8825948"/>
                        <a:gd name="connsiteY6" fmla="*/ 1113182 h 3306086"/>
                        <a:gd name="connsiteX7" fmla="*/ 3444572 w 8825948"/>
                        <a:gd name="connsiteY7" fmla="*/ 1088445 h 3306086"/>
                        <a:gd name="connsiteX8" fmla="*/ 3434026 w 8825948"/>
                        <a:gd name="connsiteY8" fmla="*/ 976575 h 3306086"/>
                        <a:gd name="connsiteX9" fmla="*/ 3428960 w 8825948"/>
                        <a:gd name="connsiteY9" fmla="*/ 922837 h 3306086"/>
                        <a:gd name="connsiteX10" fmla="*/ 3540186 w 8825948"/>
                        <a:gd name="connsiteY10" fmla="*/ 1590891 h 3306086"/>
                        <a:gd name="connsiteX11" fmla="*/ 4028628 w 8825948"/>
                        <a:gd name="connsiteY11" fmla="*/ 1798155 h 3306086"/>
                        <a:gd name="connsiteX12" fmla="*/ 4942266 w 8825948"/>
                        <a:gd name="connsiteY12" fmla="*/ 1303617 h 3306086"/>
                        <a:gd name="connsiteX13" fmla="*/ 5149530 w 8825948"/>
                        <a:gd name="connsiteY13" fmla="*/ 1328001 h 3306086"/>
                        <a:gd name="connsiteX14" fmla="*/ 5411658 w 8825948"/>
                        <a:gd name="connsiteY14" fmla="*/ 1425537 h 3306086"/>
                        <a:gd name="connsiteX15" fmla="*/ 5618922 w 8825948"/>
                        <a:gd name="connsiteY15" fmla="*/ 1565745 h 3306086"/>
                        <a:gd name="connsiteX16" fmla="*/ 5850570 w 8825948"/>
                        <a:gd name="connsiteY16" fmla="*/ 1766913 h 3306086"/>
                        <a:gd name="connsiteX17" fmla="*/ 6045642 w 8825948"/>
                        <a:gd name="connsiteY17" fmla="*/ 1888833 h 3306086"/>
                        <a:gd name="connsiteX18" fmla="*/ 6326058 w 8825948"/>
                        <a:gd name="connsiteY18" fmla="*/ 1949793 h 3306086"/>
                        <a:gd name="connsiteX19" fmla="*/ 6594282 w 8825948"/>
                        <a:gd name="connsiteY19" fmla="*/ 1961985 h 3306086"/>
                        <a:gd name="connsiteX20" fmla="*/ 6813738 w 8825948"/>
                        <a:gd name="connsiteY20" fmla="*/ 1980273 h 3306086"/>
                        <a:gd name="connsiteX21" fmla="*/ 7033194 w 8825948"/>
                        <a:gd name="connsiteY21" fmla="*/ 2035137 h 3306086"/>
                        <a:gd name="connsiteX22" fmla="*/ 7337994 w 8825948"/>
                        <a:gd name="connsiteY22" fmla="*/ 2218017 h 3306086"/>
                        <a:gd name="connsiteX23" fmla="*/ 7685466 w 8825948"/>
                        <a:gd name="connsiteY23" fmla="*/ 2346033 h 3306086"/>
                        <a:gd name="connsiteX24" fmla="*/ 7661082 w 8825948"/>
                        <a:gd name="connsiteY24" fmla="*/ 1279995 h 3306086"/>
                        <a:gd name="connsiteX25" fmla="*/ 7429815 w 8825948"/>
                        <a:gd name="connsiteY25" fmla="*/ 1284948 h 3306086"/>
                        <a:gd name="connsiteX26" fmla="*/ 7415013 w 8825948"/>
                        <a:gd name="connsiteY26" fmla="*/ 788126 h 3306086"/>
                        <a:gd name="connsiteX27" fmla="*/ 8696739 w 8825948"/>
                        <a:gd name="connsiteY27" fmla="*/ 765313 h 3306086"/>
                        <a:gd name="connsiteX28" fmla="*/ 8825948 w 8825948"/>
                        <a:gd name="connsiteY28" fmla="*/ 2683565 h 3306086"/>
                        <a:gd name="connsiteX29" fmla="*/ 5864087 w 8825948"/>
                        <a:gd name="connsiteY29" fmla="*/ 2733261 h 3306086"/>
                        <a:gd name="connsiteX30" fmla="*/ 5923722 w 8825948"/>
                        <a:gd name="connsiteY30" fmla="*/ 3269974 h 3306086"/>
                        <a:gd name="connsiteX31" fmla="*/ 4910002 w 8825948"/>
                        <a:gd name="connsiteY31" fmla="*/ 3303297 h 3306086"/>
                        <a:gd name="connsiteX32" fmla="*/ 4368801 w 8825948"/>
                        <a:gd name="connsiteY32" fmla="*/ 2570268 h 3306086"/>
                        <a:gd name="connsiteX33" fmla="*/ 3416873 w 8825948"/>
                        <a:gd name="connsiteY33" fmla="*/ 3297273 h 3306086"/>
                        <a:gd name="connsiteX34" fmla="*/ 2943474 w 8825948"/>
                        <a:gd name="connsiteY34" fmla="*/ 3306086 h 3306086"/>
                        <a:gd name="connsiteX35" fmla="*/ 168965 w 8825948"/>
                        <a:gd name="connsiteY35" fmla="*/ 1997765 h 3306086"/>
                        <a:gd name="connsiteX36" fmla="*/ 99189 w 8825948"/>
                        <a:gd name="connsiteY36" fmla="*/ 1230217 h 3306086"/>
                        <a:gd name="connsiteX37" fmla="*/ 656778 w 8825948"/>
                        <a:gd name="connsiteY37" fmla="*/ 1187792 h 3306086"/>
                        <a:gd name="connsiteX38" fmla="*/ 585150 w 8825948"/>
                        <a:gd name="connsiteY38" fmla="*/ 732878 h 3306086"/>
                        <a:gd name="connsiteX39" fmla="*/ 46963 w 8825948"/>
                        <a:gd name="connsiteY39" fmla="*/ 469289 h 3306086"/>
                        <a:gd name="connsiteX40" fmla="*/ 29818 w 8825948"/>
                        <a:gd name="connsiteY40" fmla="*/ 308113 h 3306086"/>
                        <a:gd name="connsiteX41" fmla="*/ 0 w 8825948"/>
                        <a:gd name="connsiteY41" fmla="*/ 0 h 3306086"/>
                        <a:gd name="connsiteX0" fmla="*/ 7335094 w 8825948"/>
                        <a:gd name="connsiteY0" fmla="*/ 789548 h 3306086"/>
                        <a:gd name="connsiteX1" fmla="*/ 7318992 w 8825948"/>
                        <a:gd name="connsiteY1" fmla="*/ 790220 h 3306086"/>
                        <a:gd name="connsiteX2" fmla="*/ 7335094 w 8825948"/>
                        <a:gd name="connsiteY2" fmla="*/ 789548 h 3306086"/>
                        <a:gd name="connsiteX3" fmla="*/ 0 w 8825948"/>
                        <a:gd name="connsiteY3" fmla="*/ 0 h 3306086"/>
                        <a:gd name="connsiteX4" fmla="*/ 1381539 w 8825948"/>
                        <a:gd name="connsiteY4" fmla="*/ 0 h 3306086"/>
                        <a:gd name="connsiteX5" fmla="*/ 1560444 w 8825948"/>
                        <a:gd name="connsiteY5" fmla="*/ 1113182 h 3306086"/>
                        <a:gd name="connsiteX6" fmla="*/ 3444572 w 8825948"/>
                        <a:gd name="connsiteY6" fmla="*/ 1088445 h 3306086"/>
                        <a:gd name="connsiteX7" fmla="*/ 3434026 w 8825948"/>
                        <a:gd name="connsiteY7" fmla="*/ 976575 h 3306086"/>
                        <a:gd name="connsiteX8" fmla="*/ 3428960 w 8825948"/>
                        <a:gd name="connsiteY8" fmla="*/ 922837 h 3306086"/>
                        <a:gd name="connsiteX9" fmla="*/ 3540186 w 8825948"/>
                        <a:gd name="connsiteY9" fmla="*/ 1590891 h 3306086"/>
                        <a:gd name="connsiteX10" fmla="*/ 4028628 w 8825948"/>
                        <a:gd name="connsiteY10" fmla="*/ 1798155 h 3306086"/>
                        <a:gd name="connsiteX11" fmla="*/ 4942266 w 8825948"/>
                        <a:gd name="connsiteY11" fmla="*/ 1303617 h 3306086"/>
                        <a:gd name="connsiteX12" fmla="*/ 5149530 w 8825948"/>
                        <a:gd name="connsiteY12" fmla="*/ 1328001 h 3306086"/>
                        <a:gd name="connsiteX13" fmla="*/ 5411658 w 8825948"/>
                        <a:gd name="connsiteY13" fmla="*/ 1425537 h 3306086"/>
                        <a:gd name="connsiteX14" fmla="*/ 5618922 w 8825948"/>
                        <a:gd name="connsiteY14" fmla="*/ 1565745 h 3306086"/>
                        <a:gd name="connsiteX15" fmla="*/ 5850570 w 8825948"/>
                        <a:gd name="connsiteY15" fmla="*/ 1766913 h 3306086"/>
                        <a:gd name="connsiteX16" fmla="*/ 6045642 w 8825948"/>
                        <a:gd name="connsiteY16" fmla="*/ 1888833 h 3306086"/>
                        <a:gd name="connsiteX17" fmla="*/ 6326058 w 8825948"/>
                        <a:gd name="connsiteY17" fmla="*/ 1949793 h 3306086"/>
                        <a:gd name="connsiteX18" fmla="*/ 6594282 w 8825948"/>
                        <a:gd name="connsiteY18" fmla="*/ 1961985 h 3306086"/>
                        <a:gd name="connsiteX19" fmla="*/ 6813738 w 8825948"/>
                        <a:gd name="connsiteY19" fmla="*/ 1980273 h 3306086"/>
                        <a:gd name="connsiteX20" fmla="*/ 7033194 w 8825948"/>
                        <a:gd name="connsiteY20" fmla="*/ 2035137 h 3306086"/>
                        <a:gd name="connsiteX21" fmla="*/ 7337994 w 8825948"/>
                        <a:gd name="connsiteY21" fmla="*/ 2218017 h 3306086"/>
                        <a:gd name="connsiteX22" fmla="*/ 7685466 w 8825948"/>
                        <a:gd name="connsiteY22" fmla="*/ 2346033 h 3306086"/>
                        <a:gd name="connsiteX23" fmla="*/ 7661082 w 8825948"/>
                        <a:gd name="connsiteY23" fmla="*/ 1279995 h 3306086"/>
                        <a:gd name="connsiteX24" fmla="*/ 7429815 w 8825948"/>
                        <a:gd name="connsiteY24" fmla="*/ 1284948 h 3306086"/>
                        <a:gd name="connsiteX25" fmla="*/ 7415013 w 8825948"/>
                        <a:gd name="connsiteY25" fmla="*/ 788126 h 3306086"/>
                        <a:gd name="connsiteX26" fmla="*/ 8696739 w 8825948"/>
                        <a:gd name="connsiteY26" fmla="*/ 765313 h 3306086"/>
                        <a:gd name="connsiteX27" fmla="*/ 8825948 w 8825948"/>
                        <a:gd name="connsiteY27" fmla="*/ 2683565 h 3306086"/>
                        <a:gd name="connsiteX28" fmla="*/ 5864087 w 8825948"/>
                        <a:gd name="connsiteY28" fmla="*/ 2733261 h 3306086"/>
                        <a:gd name="connsiteX29" fmla="*/ 5923722 w 8825948"/>
                        <a:gd name="connsiteY29" fmla="*/ 3269974 h 3306086"/>
                        <a:gd name="connsiteX30" fmla="*/ 4910002 w 8825948"/>
                        <a:gd name="connsiteY30" fmla="*/ 3303297 h 3306086"/>
                        <a:gd name="connsiteX31" fmla="*/ 4368801 w 8825948"/>
                        <a:gd name="connsiteY31" fmla="*/ 2570268 h 3306086"/>
                        <a:gd name="connsiteX32" fmla="*/ 3416873 w 8825948"/>
                        <a:gd name="connsiteY32" fmla="*/ 3297273 h 3306086"/>
                        <a:gd name="connsiteX33" fmla="*/ 2943474 w 8825948"/>
                        <a:gd name="connsiteY33" fmla="*/ 3306086 h 3306086"/>
                        <a:gd name="connsiteX34" fmla="*/ 168965 w 8825948"/>
                        <a:gd name="connsiteY34" fmla="*/ 1997765 h 3306086"/>
                        <a:gd name="connsiteX35" fmla="*/ 99189 w 8825948"/>
                        <a:gd name="connsiteY35" fmla="*/ 1230217 h 3306086"/>
                        <a:gd name="connsiteX36" fmla="*/ 656778 w 8825948"/>
                        <a:gd name="connsiteY36" fmla="*/ 1187792 h 3306086"/>
                        <a:gd name="connsiteX37" fmla="*/ 585150 w 8825948"/>
                        <a:gd name="connsiteY37" fmla="*/ 732878 h 3306086"/>
                        <a:gd name="connsiteX38" fmla="*/ 46963 w 8825948"/>
                        <a:gd name="connsiteY38" fmla="*/ 469289 h 3306086"/>
                        <a:gd name="connsiteX39" fmla="*/ 29818 w 8825948"/>
                        <a:gd name="connsiteY39" fmla="*/ 308113 h 3306086"/>
                        <a:gd name="connsiteX40" fmla="*/ 0 w 8825948"/>
                        <a:gd name="connsiteY40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34026 w 8825948"/>
                        <a:gd name="connsiteY4" fmla="*/ 976575 h 3306086"/>
                        <a:gd name="connsiteX5" fmla="*/ 3428960 w 8825948"/>
                        <a:gd name="connsiteY5" fmla="*/ 922837 h 3306086"/>
                        <a:gd name="connsiteX6" fmla="*/ 3540186 w 8825948"/>
                        <a:gd name="connsiteY6" fmla="*/ 1590891 h 3306086"/>
                        <a:gd name="connsiteX7" fmla="*/ 4028628 w 8825948"/>
                        <a:gd name="connsiteY7" fmla="*/ 1798155 h 3306086"/>
                        <a:gd name="connsiteX8" fmla="*/ 4942266 w 8825948"/>
                        <a:gd name="connsiteY8" fmla="*/ 1303617 h 3306086"/>
                        <a:gd name="connsiteX9" fmla="*/ 5149530 w 8825948"/>
                        <a:gd name="connsiteY9" fmla="*/ 1328001 h 3306086"/>
                        <a:gd name="connsiteX10" fmla="*/ 5411658 w 8825948"/>
                        <a:gd name="connsiteY10" fmla="*/ 1425537 h 3306086"/>
                        <a:gd name="connsiteX11" fmla="*/ 5618922 w 8825948"/>
                        <a:gd name="connsiteY11" fmla="*/ 1565745 h 3306086"/>
                        <a:gd name="connsiteX12" fmla="*/ 5850570 w 8825948"/>
                        <a:gd name="connsiteY12" fmla="*/ 1766913 h 3306086"/>
                        <a:gd name="connsiteX13" fmla="*/ 6045642 w 8825948"/>
                        <a:gd name="connsiteY13" fmla="*/ 1888833 h 3306086"/>
                        <a:gd name="connsiteX14" fmla="*/ 6326058 w 8825948"/>
                        <a:gd name="connsiteY14" fmla="*/ 1949793 h 3306086"/>
                        <a:gd name="connsiteX15" fmla="*/ 6594282 w 8825948"/>
                        <a:gd name="connsiteY15" fmla="*/ 1961985 h 3306086"/>
                        <a:gd name="connsiteX16" fmla="*/ 6813738 w 8825948"/>
                        <a:gd name="connsiteY16" fmla="*/ 1980273 h 3306086"/>
                        <a:gd name="connsiteX17" fmla="*/ 7033194 w 8825948"/>
                        <a:gd name="connsiteY17" fmla="*/ 2035137 h 3306086"/>
                        <a:gd name="connsiteX18" fmla="*/ 7337994 w 8825948"/>
                        <a:gd name="connsiteY18" fmla="*/ 2218017 h 3306086"/>
                        <a:gd name="connsiteX19" fmla="*/ 7685466 w 8825948"/>
                        <a:gd name="connsiteY19" fmla="*/ 2346033 h 3306086"/>
                        <a:gd name="connsiteX20" fmla="*/ 7661082 w 8825948"/>
                        <a:gd name="connsiteY20" fmla="*/ 1279995 h 3306086"/>
                        <a:gd name="connsiteX21" fmla="*/ 7429815 w 8825948"/>
                        <a:gd name="connsiteY21" fmla="*/ 1284948 h 3306086"/>
                        <a:gd name="connsiteX22" fmla="*/ 7415013 w 8825948"/>
                        <a:gd name="connsiteY22" fmla="*/ 788126 h 3306086"/>
                        <a:gd name="connsiteX23" fmla="*/ 8696739 w 8825948"/>
                        <a:gd name="connsiteY23" fmla="*/ 765313 h 3306086"/>
                        <a:gd name="connsiteX24" fmla="*/ 8825948 w 8825948"/>
                        <a:gd name="connsiteY24" fmla="*/ 2683565 h 3306086"/>
                        <a:gd name="connsiteX25" fmla="*/ 5864087 w 8825948"/>
                        <a:gd name="connsiteY25" fmla="*/ 2733261 h 3306086"/>
                        <a:gd name="connsiteX26" fmla="*/ 5923722 w 8825948"/>
                        <a:gd name="connsiteY26" fmla="*/ 3269974 h 3306086"/>
                        <a:gd name="connsiteX27" fmla="*/ 4910002 w 8825948"/>
                        <a:gd name="connsiteY27" fmla="*/ 3303297 h 3306086"/>
                        <a:gd name="connsiteX28" fmla="*/ 4368801 w 8825948"/>
                        <a:gd name="connsiteY28" fmla="*/ 2570268 h 3306086"/>
                        <a:gd name="connsiteX29" fmla="*/ 3416873 w 8825948"/>
                        <a:gd name="connsiteY29" fmla="*/ 3297273 h 3306086"/>
                        <a:gd name="connsiteX30" fmla="*/ 2943474 w 8825948"/>
                        <a:gd name="connsiteY30" fmla="*/ 3306086 h 3306086"/>
                        <a:gd name="connsiteX31" fmla="*/ 168965 w 8825948"/>
                        <a:gd name="connsiteY31" fmla="*/ 1997765 h 3306086"/>
                        <a:gd name="connsiteX32" fmla="*/ 99189 w 8825948"/>
                        <a:gd name="connsiteY32" fmla="*/ 1230217 h 3306086"/>
                        <a:gd name="connsiteX33" fmla="*/ 656778 w 8825948"/>
                        <a:gd name="connsiteY33" fmla="*/ 1187792 h 3306086"/>
                        <a:gd name="connsiteX34" fmla="*/ 585150 w 8825948"/>
                        <a:gd name="connsiteY34" fmla="*/ 732878 h 3306086"/>
                        <a:gd name="connsiteX35" fmla="*/ 46963 w 8825948"/>
                        <a:gd name="connsiteY35" fmla="*/ 469289 h 3306086"/>
                        <a:gd name="connsiteX36" fmla="*/ 29818 w 8825948"/>
                        <a:gd name="connsiteY36" fmla="*/ 308113 h 3306086"/>
                        <a:gd name="connsiteX37" fmla="*/ 0 w 8825948"/>
                        <a:gd name="connsiteY37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34026 w 8825948"/>
                        <a:gd name="connsiteY4" fmla="*/ 976575 h 3306086"/>
                        <a:gd name="connsiteX5" fmla="*/ 3540186 w 8825948"/>
                        <a:gd name="connsiteY5" fmla="*/ 1590891 h 3306086"/>
                        <a:gd name="connsiteX6" fmla="*/ 4028628 w 8825948"/>
                        <a:gd name="connsiteY6" fmla="*/ 1798155 h 3306086"/>
                        <a:gd name="connsiteX7" fmla="*/ 4942266 w 8825948"/>
                        <a:gd name="connsiteY7" fmla="*/ 1303617 h 3306086"/>
                        <a:gd name="connsiteX8" fmla="*/ 5149530 w 8825948"/>
                        <a:gd name="connsiteY8" fmla="*/ 1328001 h 3306086"/>
                        <a:gd name="connsiteX9" fmla="*/ 5411658 w 8825948"/>
                        <a:gd name="connsiteY9" fmla="*/ 1425537 h 3306086"/>
                        <a:gd name="connsiteX10" fmla="*/ 5618922 w 8825948"/>
                        <a:gd name="connsiteY10" fmla="*/ 1565745 h 3306086"/>
                        <a:gd name="connsiteX11" fmla="*/ 5850570 w 8825948"/>
                        <a:gd name="connsiteY11" fmla="*/ 1766913 h 3306086"/>
                        <a:gd name="connsiteX12" fmla="*/ 6045642 w 8825948"/>
                        <a:gd name="connsiteY12" fmla="*/ 1888833 h 3306086"/>
                        <a:gd name="connsiteX13" fmla="*/ 6326058 w 8825948"/>
                        <a:gd name="connsiteY13" fmla="*/ 1949793 h 3306086"/>
                        <a:gd name="connsiteX14" fmla="*/ 6594282 w 8825948"/>
                        <a:gd name="connsiteY14" fmla="*/ 1961985 h 3306086"/>
                        <a:gd name="connsiteX15" fmla="*/ 6813738 w 8825948"/>
                        <a:gd name="connsiteY15" fmla="*/ 1980273 h 3306086"/>
                        <a:gd name="connsiteX16" fmla="*/ 7033194 w 8825948"/>
                        <a:gd name="connsiteY16" fmla="*/ 2035137 h 3306086"/>
                        <a:gd name="connsiteX17" fmla="*/ 7337994 w 8825948"/>
                        <a:gd name="connsiteY17" fmla="*/ 2218017 h 3306086"/>
                        <a:gd name="connsiteX18" fmla="*/ 7685466 w 8825948"/>
                        <a:gd name="connsiteY18" fmla="*/ 2346033 h 3306086"/>
                        <a:gd name="connsiteX19" fmla="*/ 7661082 w 8825948"/>
                        <a:gd name="connsiteY19" fmla="*/ 1279995 h 3306086"/>
                        <a:gd name="connsiteX20" fmla="*/ 7429815 w 8825948"/>
                        <a:gd name="connsiteY20" fmla="*/ 1284948 h 3306086"/>
                        <a:gd name="connsiteX21" fmla="*/ 7415013 w 8825948"/>
                        <a:gd name="connsiteY21" fmla="*/ 788126 h 3306086"/>
                        <a:gd name="connsiteX22" fmla="*/ 8696739 w 8825948"/>
                        <a:gd name="connsiteY22" fmla="*/ 765313 h 3306086"/>
                        <a:gd name="connsiteX23" fmla="*/ 8825948 w 8825948"/>
                        <a:gd name="connsiteY23" fmla="*/ 2683565 h 3306086"/>
                        <a:gd name="connsiteX24" fmla="*/ 5864087 w 8825948"/>
                        <a:gd name="connsiteY24" fmla="*/ 2733261 h 3306086"/>
                        <a:gd name="connsiteX25" fmla="*/ 5923722 w 8825948"/>
                        <a:gd name="connsiteY25" fmla="*/ 3269974 h 3306086"/>
                        <a:gd name="connsiteX26" fmla="*/ 4910002 w 8825948"/>
                        <a:gd name="connsiteY26" fmla="*/ 3303297 h 3306086"/>
                        <a:gd name="connsiteX27" fmla="*/ 4368801 w 8825948"/>
                        <a:gd name="connsiteY27" fmla="*/ 2570268 h 3306086"/>
                        <a:gd name="connsiteX28" fmla="*/ 3416873 w 8825948"/>
                        <a:gd name="connsiteY28" fmla="*/ 3297273 h 3306086"/>
                        <a:gd name="connsiteX29" fmla="*/ 2943474 w 8825948"/>
                        <a:gd name="connsiteY29" fmla="*/ 3306086 h 3306086"/>
                        <a:gd name="connsiteX30" fmla="*/ 168965 w 8825948"/>
                        <a:gd name="connsiteY30" fmla="*/ 1997765 h 3306086"/>
                        <a:gd name="connsiteX31" fmla="*/ 99189 w 8825948"/>
                        <a:gd name="connsiteY31" fmla="*/ 1230217 h 3306086"/>
                        <a:gd name="connsiteX32" fmla="*/ 656778 w 8825948"/>
                        <a:gd name="connsiteY32" fmla="*/ 1187792 h 3306086"/>
                        <a:gd name="connsiteX33" fmla="*/ 585150 w 8825948"/>
                        <a:gd name="connsiteY33" fmla="*/ 732878 h 3306086"/>
                        <a:gd name="connsiteX34" fmla="*/ 46963 w 8825948"/>
                        <a:gd name="connsiteY34" fmla="*/ 469289 h 3306086"/>
                        <a:gd name="connsiteX35" fmla="*/ 29818 w 8825948"/>
                        <a:gd name="connsiteY35" fmla="*/ 308113 h 3306086"/>
                        <a:gd name="connsiteX36" fmla="*/ 0 w 8825948"/>
                        <a:gd name="connsiteY36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540186 w 8825948"/>
                        <a:gd name="connsiteY4" fmla="*/ 1590891 h 3306086"/>
                        <a:gd name="connsiteX5" fmla="*/ 4028628 w 8825948"/>
                        <a:gd name="connsiteY5" fmla="*/ 1798155 h 3306086"/>
                        <a:gd name="connsiteX6" fmla="*/ 4942266 w 8825948"/>
                        <a:gd name="connsiteY6" fmla="*/ 1303617 h 3306086"/>
                        <a:gd name="connsiteX7" fmla="*/ 5149530 w 8825948"/>
                        <a:gd name="connsiteY7" fmla="*/ 1328001 h 3306086"/>
                        <a:gd name="connsiteX8" fmla="*/ 5411658 w 8825948"/>
                        <a:gd name="connsiteY8" fmla="*/ 1425537 h 3306086"/>
                        <a:gd name="connsiteX9" fmla="*/ 5618922 w 8825948"/>
                        <a:gd name="connsiteY9" fmla="*/ 1565745 h 3306086"/>
                        <a:gd name="connsiteX10" fmla="*/ 5850570 w 8825948"/>
                        <a:gd name="connsiteY10" fmla="*/ 1766913 h 3306086"/>
                        <a:gd name="connsiteX11" fmla="*/ 6045642 w 8825948"/>
                        <a:gd name="connsiteY11" fmla="*/ 1888833 h 3306086"/>
                        <a:gd name="connsiteX12" fmla="*/ 6326058 w 8825948"/>
                        <a:gd name="connsiteY12" fmla="*/ 1949793 h 3306086"/>
                        <a:gd name="connsiteX13" fmla="*/ 6594282 w 8825948"/>
                        <a:gd name="connsiteY13" fmla="*/ 1961985 h 3306086"/>
                        <a:gd name="connsiteX14" fmla="*/ 6813738 w 8825948"/>
                        <a:gd name="connsiteY14" fmla="*/ 1980273 h 3306086"/>
                        <a:gd name="connsiteX15" fmla="*/ 7033194 w 8825948"/>
                        <a:gd name="connsiteY15" fmla="*/ 2035137 h 3306086"/>
                        <a:gd name="connsiteX16" fmla="*/ 7337994 w 8825948"/>
                        <a:gd name="connsiteY16" fmla="*/ 2218017 h 3306086"/>
                        <a:gd name="connsiteX17" fmla="*/ 7685466 w 8825948"/>
                        <a:gd name="connsiteY17" fmla="*/ 2346033 h 3306086"/>
                        <a:gd name="connsiteX18" fmla="*/ 7661082 w 8825948"/>
                        <a:gd name="connsiteY18" fmla="*/ 1279995 h 3306086"/>
                        <a:gd name="connsiteX19" fmla="*/ 7429815 w 8825948"/>
                        <a:gd name="connsiteY19" fmla="*/ 1284948 h 3306086"/>
                        <a:gd name="connsiteX20" fmla="*/ 7415013 w 8825948"/>
                        <a:gd name="connsiteY20" fmla="*/ 788126 h 3306086"/>
                        <a:gd name="connsiteX21" fmla="*/ 8696739 w 8825948"/>
                        <a:gd name="connsiteY21" fmla="*/ 765313 h 3306086"/>
                        <a:gd name="connsiteX22" fmla="*/ 8825948 w 8825948"/>
                        <a:gd name="connsiteY22" fmla="*/ 2683565 h 3306086"/>
                        <a:gd name="connsiteX23" fmla="*/ 5864087 w 8825948"/>
                        <a:gd name="connsiteY23" fmla="*/ 2733261 h 3306086"/>
                        <a:gd name="connsiteX24" fmla="*/ 5923722 w 8825948"/>
                        <a:gd name="connsiteY24" fmla="*/ 3269974 h 3306086"/>
                        <a:gd name="connsiteX25" fmla="*/ 4910002 w 8825948"/>
                        <a:gd name="connsiteY25" fmla="*/ 3303297 h 3306086"/>
                        <a:gd name="connsiteX26" fmla="*/ 4368801 w 8825948"/>
                        <a:gd name="connsiteY26" fmla="*/ 2570268 h 3306086"/>
                        <a:gd name="connsiteX27" fmla="*/ 3416873 w 8825948"/>
                        <a:gd name="connsiteY27" fmla="*/ 3297273 h 3306086"/>
                        <a:gd name="connsiteX28" fmla="*/ 2943474 w 8825948"/>
                        <a:gd name="connsiteY28" fmla="*/ 3306086 h 3306086"/>
                        <a:gd name="connsiteX29" fmla="*/ 168965 w 8825948"/>
                        <a:gd name="connsiteY29" fmla="*/ 1997765 h 3306086"/>
                        <a:gd name="connsiteX30" fmla="*/ 99189 w 8825948"/>
                        <a:gd name="connsiteY30" fmla="*/ 1230217 h 3306086"/>
                        <a:gd name="connsiteX31" fmla="*/ 656778 w 8825948"/>
                        <a:gd name="connsiteY31" fmla="*/ 1187792 h 3306086"/>
                        <a:gd name="connsiteX32" fmla="*/ 585150 w 8825948"/>
                        <a:gd name="connsiteY32" fmla="*/ 732878 h 3306086"/>
                        <a:gd name="connsiteX33" fmla="*/ 46963 w 8825948"/>
                        <a:gd name="connsiteY33" fmla="*/ 469289 h 3306086"/>
                        <a:gd name="connsiteX34" fmla="*/ 29818 w 8825948"/>
                        <a:gd name="connsiteY34" fmla="*/ 308113 h 3306086"/>
                        <a:gd name="connsiteX35" fmla="*/ 0 w 8825948"/>
                        <a:gd name="connsiteY35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97514 w 8825948"/>
                        <a:gd name="connsiteY4" fmla="*/ 1267041 h 3306086"/>
                        <a:gd name="connsiteX5" fmla="*/ 3540186 w 8825948"/>
                        <a:gd name="connsiteY5" fmla="*/ 1590891 h 3306086"/>
                        <a:gd name="connsiteX6" fmla="*/ 4028628 w 8825948"/>
                        <a:gd name="connsiteY6" fmla="*/ 1798155 h 3306086"/>
                        <a:gd name="connsiteX7" fmla="*/ 4942266 w 8825948"/>
                        <a:gd name="connsiteY7" fmla="*/ 1303617 h 3306086"/>
                        <a:gd name="connsiteX8" fmla="*/ 5149530 w 8825948"/>
                        <a:gd name="connsiteY8" fmla="*/ 1328001 h 3306086"/>
                        <a:gd name="connsiteX9" fmla="*/ 5411658 w 8825948"/>
                        <a:gd name="connsiteY9" fmla="*/ 1425537 h 3306086"/>
                        <a:gd name="connsiteX10" fmla="*/ 5618922 w 8825948"/>
                        <a:gd name="connsiteY10" fmla="*/ 1565745 h 3306086"/>
                        <a:gd name="connsiteX11" fmla="*/ 5850570 w 8825948"/>
                        <a:gd name="connsiteY11" fmla="*/ 1766913 h 3306086"/>
                        <a:gd name="connsiteX12" fmla="*/ 6045642 w 8825948"/>
                        <a:gd name="connsiteY12" fmla="*/ 1888833 h 3306086"/>
                        <a:gd name="connsiteX13" fmla="*/ 6326058 w 8825948"/>
                        <a:gd name="connsiteY13" fmla="*/ 1949793 h 3306086"/>
                        <a:gd name="connsiteX14" fmla="*/ 6594282 w 8825948"/>
                        <a:gd name="connsiteY14" fmla="*/ 1961985 h 3306086"/>
                        <a:gd name="connsiteX15" fmla="*/ 6813738 w 8825948"/>
                        <a:gd name="connsiteY15" fmla="*/ 1980273 h 3306086"/>
                        <a:gd name="connsiteX16" fmla="*/ 7033194 w 8825948"/>
                        <a:gd name="connsiteY16" fmla="*/ 2035137 h 3306086"/>
                        <a:gd name="connsiteX17" fmla="*/ 7337994 w 8825948"/>
                        <a:gd name="connsiteY17" fmla="*/ 2218017 h 3306086"/>
                        <a:gd name="connsiteX18" fmla="*/ 7685466 w 8825948"/>
                        <a:gd name="connsiteY18" fmla="*/ 2346033 h 3306086"/>
                        <a:gd name="connsiteX19" fmla="*/ 7661082 w 8825948"/>
                        <a:gd name="connsiteY19" fmla="*/ 1279995 h 3306086"/>
                        <a:gd name="connsiteX20" fmla="*/ 7429815 w 8825948"/>
                        <a:gd name="connsiteY20" fmla="*/ 1284948 h 3306086"/>
                        <a:gd name="connsiteX21" fmla="*/ 7415013 w 8825948"/>
                        <a:gd name="connsiteY21" fmla="*/ 788126 h 3306086"/>
                        <a:gd name="connsiteX22" fmla="*/ 8696739 w 8825948"/>
                        <a:gd name="connsiteY22" fmla="*/ 765313 h 3306086"/>
                        <a:gd name="connsiteX23" fmla="*/ 8825948 w 8825948"/>
                        <a:gd name="connsiteY23" fmla="*/ 2683565 h 3306086"/>
                        <a:gd name="connsiteX24" fmla="*/ 5864087 w 8825948"/>
                        <a:gd name="connsiteY24" fmla="*/ 2733261 h 3306086"/>
                        <a:gd name="connsiteX25" fmla="*/ 5923722 w 8825948"/>
                        <a:gd name="connsiteY25" fmla="*/ 3269974 h 3306086"/>
                        <a:gd name="connsiteX26" fmla="*/ 4910002 w 8825948"/>
                        <a:gd name="connsiteY26" fmla="*/ 3303297 h 3306086"/>
                        <a:gd name="connsiteX27" fmla="*/ 4368801 w 8825948"/>
                        <a:gd name="connsiteY27" fmla="*/ 2570268 h 3306086"/>
                        <a:gd name="connsiteX28" fmla="*/ 3416873 w 8825948"/>
                        <a:gd name="connsiteY28" fmla="*/ 3297273 h 3306086"/>
                        <a:gd name="connsiteX29" fmla="*/ 2943474 w 8825948"/>
                        <a:gd name="connsiteY29" fmla="*/ 3306086 h 3306086"/>
                        <a:gd name="connsiteX30" fmla="*/ 168965 w 8825948"/>
                        <a:gd name="connsiteY30" fmla="*/ 1997765 h 3306086"/>
                        <a:gd name="connsiteX31" fmla="*/ 99189 w 8825948"/>
                        <a:gd name="connsiteY31" fmla="*/ 1230217 h 3306086"/>
                        <a:gd name="connsiteX32" fmla="*/ 656778 w 8825948"/>
                        <a:gd name="connsiteY32" fmla="*/ 1187792 h 3306086"/>
                        <a:gd name="connsiteX33" fmla="*/ 585150 w 8825948"/>
                        <a:gd name="connsiteY33" fmla="*/ 732878 h 3306086"/>
                        <a:gd name="connsiteX34" fmla="*/ 46963 w 8825948"/>
                        <a:gd name="connsiteY34" fmla="*/ 469289 h 3306086"/>
                        <a:gd name="connsiteX35" fmla="*/ 29818 w 8825948"/>
                        <a:gd name="connsiteY35" fmla="*/ 308113 h 3306086"/>
                        <a:gd name="connsiteX36" fmla="*/ 0 w 8825948"/>
                        <a:gd name="connsiteY36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97514 w 8825948"/>
                        <a:gd name="connsiteY4" fmla="*/ 1267041 h 3306086"/>
                        <a:gd name="connsiteX5" fmla="*/ 3540186 w 8825948"/>
                        <a:gd name="connsiteY5" fmla="*/ 1590891 h 3306086"/>
                        <a:gd name="connsiteX6" fmla="*/ 4028628 w 8825948"/>
                        <a:gd name="connsiteY6" fmla="*/ 1798155 h 3306086"/>
                        <a:gd name="connsiteX7" fmla="*/ 4942266 w 8825948"/>
                        <a:gd name="connsiteY7" fmla="*/ 1303617 h 3306086"/>
                        <a:gd name="connsiteX8" fmla="*/ 5149530 w 8825948"/>
                        <a:gd name="connsiteY8" fmla="*/ 1328001 h 3306086"/>
                        <a:gd name="connsiteX9" fmla="*/ 5411658 w 8825948"/>
                        <a:gd name="connsiteY9" fmla="*/ 1425537 h 3306086"/>
                        <a:gd name="connsiteX10" fmla="*/ 5618922 w 8825948"/>
                        <a:gd name="connsiteY10" fmla="*/ 1565745 h 3306086"/>
                        <a:gd name="connsiteX11" fmla="*/ 5850570 w 8825948"/>
                        <a:gd name="connsiteY11" fmla="*/ 1766913 h 3306086"/>
                        <a:gd name="connsiteX12" fmla="*/ 6045642 w 8825948"/>
                        <a:gd name="connsiteY12" fmla="*/ 1888833 h 3306086"/>
                        <a:gd name="connsiteX13" fmla="*/ 6326058 w 8825948"/>
                        <a:gd name="connsiteY13" fmla="*/ 1949793 h 3306086"/>
                        <a:gd name="connsiteX14" fmla="*/ 6594282 w 8825948"/>
                        <a:gd name="connsiteY14" fmla="*/ 1961985 h 3306086"/>
                        <a:gd name="connsiteX15" fmla="*/ 6813738 w 8825948"/>
                        <a:gd name="connsiteY15" fmla="*/ 1980273 h 3306086"/>
                        <a:gd name="connsiteX16" fmla="*/ 7033194 w 8825948"/>
                        <a:gd name="connsiteY16" fmla="*/ 2035137 h 3306086"/>
                        <a:gd name="connsiteX17" fmla="*/ 7337994 w 8825948"/>
                        <a:gd name="connsiteY17" fmla="*/ 2218017 h 3306086"/>
                        <a:gd name="connsiteX18" fmla="*/ 7685466 w 8825948"/>
                        <a:gd name="connsiteY18" fmla="*/ 2346033 h 3306086"/>
                        <a:gd name="connsiteX19" fmla="*/ 7661082 w 8825948"/>
                        <a:gd name="connsiteY19" fmla="*/ 1279995 h 3306086"/>
                        <a:gd name="connsiteX20" fmla="*/ 7429815 w 8825948"/>
                        <a:gd name="connsiteY20" fmla="*/ 1284948 h 3306086"/>
                        <a:gd name="connsiteX21" fmla="*/ 7415013 w 8825948"/>
                        <a:gd name="connsiteY21" fmla="*/ 788126 h 3306086"/>
                        <a:gd name="connsiteX22" fmla="*/ 8696739 w 8825948"/>
                        <a:gd name="connsiteY22" fmla="*/ 765313 h 3306086"/>
                        <a:gd name="connsiteX23" fmla="*/ 8825948 w 8825948"/>
                        <a:gd name="connsiteY23" fmla="*/ 2683565 h 3306086"/>
                        <a:gd name="connsiteX24" fmla="*/ 5864087 w 8825948"/>
                        <a:gd name="connsiteY24" fmla="*/ 2733261 h 3306086"/>
                        <a:gd name="connsiteX25" fmla="*/ 5923722 w 8825948"/>
                        <a:gd name="connsiteY25" fmla="*/ 3269974 h 3306086"/>
                        <a:gd name="connsiteX26" fmla="*/ 4910002 w 8825948"/>
                        <a:gd name="connsiteY26" fmla="*/ 3303297 h 3306086"/>
                        <a:gd name="connsiteX27" fmla="*/ 4368801 w 8825948"/>
                        <a:gd name="connsiteY27" fmla="*/ 2570268 h 3306086"/>
                        <a:gd name="connsiteX28" fmla="*/ 3416873 w 8825948"/>
                        <a:gd name="connsiteY28" fmla="*/ 3297273 h 3306086"/>
                        <a:gd name="connsiteX29" fmla="*/ 2943474 w 8825948"/>
                        <a:gd name="connsiteY29" fmla="*/ 3306086 h 3306086"/>
                        <a:gd name="connsiteX30" fmla="*/ 168965 w 8825948"/>
                        <a:gd name="connsiteY30" fmla="*/ 1997765 h 3306086"/>
                        <a:gd name="connsiteX31" fmla="*/ 99189 w 8825948"/>
                        <a:gd name="connsiteY31" fmla="*/ 1230217 h 3306086"/>
                        <a:gd name="connsiteX32" fmla="*/ 656778 w 8825948"/>
                        <a:gd name="connsiteY32" fmla="*/ 1187792 h 3306086"/>
                        <a:gd name="connsiteX33" fmla="*/ 585150 w 8825948"/>
                        <a:gd name="connsiteY33" fmla="*/ 732878 h 3306086"/>
                        <a:gd name="connsiteX34" fmla="*/ 46963 w 8825948"/>
                        <a:gd name="connsiteY34" fmla="*/ 469289 h 3306086"/>
                        <a:gd name="connsiteX35" fmla="*/ 29818 w 8825948"/>
                        <a:gd name="connsiteY35" fmla="*/ 308113 h 3306086"/>
                        <a:gd name="connsiteX36" fmla="*/ 0 w 8825948"/>
                        <a:gd name="connsiteY36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97514 w 8825948"/>
                        <a:gd name="connsiteY4" fmla="*/ 1267041 h 3306086"/>
                        <a:gd name="connsiteX5" fmla="*/ 3540186 w 8825948"/>
                        <a:gd name="connsiteY5" fmla="*/ 1590891 h 3306086"/>
                        <a:gd name="connsiteX6" fmla="*/ 4028628 w 8825948"/>
                        <a:gd name="connsiteY6" fmla="*/ 1798155 h 3306086"/>
                        <a:gd name="connsiteX7" fmla="*/ 4942266 w 8825948"/>
                        <a:gd name="connsiteY7" fmla="*/ 1303617 h 3306086"/>
                        <a:gd name="connsiteX8" fmla="*/ 5149530 w 8825948"/>
                        <a:gd name="connsiteY8" fmla="*/ 1328001 h 3306086"/>
                        <a:gd name="connsiteX9" fmla="*/ 5411658 w 8825948"/>
                        <a:gd name="connsiteY9" fmla="*/ 1425537 h 3306086"/>
                        <a:gd name="connsiteX10" fmla="*/ 5618922 w 8825948"/>
                        <a:gd name="connsiteY10" fmla="*/ 1565745 h 3306086"/>
                        <a:gd name="connsiteX11" fmla="*/ 5850570 w 8825948"/>
                        <a:gd name="connsiteY11" fmla="*/ 1766913 h 3306086"/>
                        <a:gd name="connsiteX12" fmla="*/ 6045642 w 8825948"/>
                        <a:gd name="connsiteY12" fmla="*/ 1888833 h 3306086"/>
                        <a:gd name="connsiteX13" fmla="*/ 6326058 w 8825948"/>
                        <a:gd name="connsiteY13" fmla="*/ 1949793 h 3306086"/>
                        <a:gd name="connsiteX14" fmla="*/ 6594282 w 8825948"/>
                        <a:gd name="connsiteY14" fmla="*/ 1961985 h 3306086"/>
                        <a:gd name="connsiteX15" fmla="*/ 6813738 w 8825948"/>
                        <a:gd name="connsiteY15" fmla="*/ 1980273 h 3306086"/>
                        <a:gd name="connsiteX16" fmla="*/ 7033194 w 8825948"/>
                        <a:gd name="connsiteY16" fmla="*/ 2035137 h 3306086"/>
                        <a:gd name="connsiteX17" fmla="*/ 7337994 w 8825948"/>
                        <a:gd name="connsiteY17" fmla="*/ 2218017 h 3306086"/>
                        <a:gd name="connsiteX18" fmla="*/ 7685466 w 8825948"/>
                        <a:gd name="connsiteY18" fmla="*/ 2346033 h 3306086"/>
                        <a:gd name="connsiteX19" fmla="*/ 7661082 w 8825948"/>
                        <a:gd name="connsiteY19" fmla="*/ 1279995 h 3306086"/>
                        <a:gd name="connsiteX20" fmla="*/ 7429815 w 8825948"/>
                        <a:gd name="connsiteY20" fmla="*/ 1284948 h 3306086"/>
                        <a:gd name="connsiteX21" fmla="*/ 7415013 w 8825948"/>
                        <a:gd name="connsiteY21" fmla="*/ 788126 h 3306086"/>
                        <a:gd name="connsiteX22" fmla="*/ 8696739 w 8825948"/>
                        <a:gd name="connsiteY22" fmla="*/ 765313 h 3306086"/>
                        <a:gd name="connsiteX23" fmla="*/ 8825948 w 8825948"/>
                        <a:gd name="connsiteY23" fmla="*/ 2683565 h 3306086"/>
                        <a:gd name="connsiteX24" fmla="*/ 5864087 w 8825948"/>
                        <a:gd name="connsiteY24" fmla="*/ 2733261 h 3306086"/>
                        <a:gd name="connsiteX25" fmla="*/ 5923722 w 8825948"/>
                        <a:gd name="connsiteY25" fmla="*/ 3269974 h 3306086"/>
                        <a:gd name="connsiteX26" fmla="*/ 4910002 w 8825948"/>
                        <a:gd name="connsiteY26" fmla="*/ 3303297 h 3306086"/>
                        <a:gd name="connsiteX27" fmla="*/ 4368801 w 8825948"/>
                        <a:gd name="connsiteY27" fmla="*/ 2570268 h 3306086"/>
                        <a:gd name="connsiteX28" fmla="*/ 3416873 w 8825948"/>
                        <a:gd name="connsiteY28" fmla="*/ 3297273 h 3306086"/>
                        <a:gd name="connsiteX29" fmla="*/ 2943474 w 8825948"/>
                        <a:gd name="connsiteY29" fmla="*/ 3306086 h 3306086"/>
                        <a:gd name="connsiteX30" fmla="*/ 168965 w 8825948"/>
                        <a:gd name="connsiteY30" fmla="*/ 1997765 h 3306086"/>
                        <a:gd name="connsiteX31" fmla="*/ 99189 w 8825948"/>
                        <a:gd name="connsiteY31" fmla="*/ 1230217 h 3306086"/>
                        <a:gd name="connsiteX32" fmla="*/ 656778 w 8825948"/>
                        <a:gd name="connsiteY32" fmla="*/ 1187792 h 3306086"/>
                        <a:gd name="connsiteX33" fmla="*/ 585150 w 8825948"/>
                        <a:gd name="connsiteY33" fmla="*/ 732878 h 3306086"/>
                        <a:gd name="connsiteX34" fmla="*/ 46963 w 8825948"/>
                        <a:gd name="connsiteY34" fmla="*/ 469289 h 3306086"/>
                        <a:gd name="connsiteX35" fmla="*/ 29818 w 8825948"/>
                        <a:gd name="connsiteY35" fmla="*/ 308113 h 3306086"/>
                        <a:gd name="connsiteX36" fmla="*/ 0 w 8825948"/>
                        <a:gd name="connsiteY36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97514 w 8825948"/>
                        <a:gd name="connsiteY4" fmla="*/ 1267041 h 3306086"/>
                        <a:gd name="connsiteX5" fmla="*/ 3540186 w 8825948"/>
                        <a:gd name="connsiteY5" fmla="*/ 1590891 h 3306086"/>
                        <a:gd name="connsiteX6" fmla="*/ 4028628 w 8825948"/>
                        <a:gd name="connsiteY6" fmla="*/ 1798155 h 3306086"/>
                        <a:gd name="connsiteX7" fmla="*/ 4942266 w 8825948"/>
                        <a:gd name="connsiteY7" fmla="*/ 1303617 h 3306086"/>
                        <a:gd name="connsiteX8" fmla="*/ 5149530 w 8825948"/>
                        <a:gd name="connsiteY8" fmla="*/ 1328001 h 3306086"/>
                        <a:gd name="connsiteX9" fmla="*/ 5411658 w 8825948"/>
                        <a:gd name="connsiteY9" fmla="*/ 1425537 h 3306086"/>
                        <a:gd name="connsiteX10" fmla="*/ 5618922 w 8825948"/>
                        <a:gd name="connsiteY10" fmla="*/ 1565745 h 3306086"/>
                        <a:gd name="connsiteX11" fmla="*/ 5850570 w 8825948"/>
                        <a:gd name="connsiteY11" fmla="*/ 1766913 h 3306086"/>
                        <a:gd name="connsiteX12" fmla="*/ 6045642 w 8825948"/>
                        <a:gd name="connsiteY12" fmla="*/ 1888833 h 3306086"/>
                        <a:gd name="connsiteX13" fmla="*/ 6326058 w 8825948"/>
                        <a:gd name="connsiteY13" fmla="*/ 1949793 h 3306086"/>
                        <a:gd name="connsiteX14" fmla="*/ 6594282 w 8825948"/>
                        <a:gd name="connsiteY14" fmla="*/ 1961985 h 3306086"/>
                        <a:gd name="connsiteX15" fmla="*/ 6813738 w 8825948"/>
                        <a:gd name="connsiteY15" fmla="*/ 1980273 h 3306086"/>
                        <a:gd name="connsiteX16" fmla="*/ 7033194 w 8825948"/>
                        <a:gd name="connsiteY16" fmla="*/ 2035137 h 3306086"/>
                        <a:gd name="connsiteX17" fmla="*/ 7337994 w 8825948"/>
                        <a:gd name="connsiteY17" fmla="*/ 2218017 h 3306086"/>
                        <a:gd name="connsiteX18" fmla="*/ 7685466 w 8825948"/>
                        <a:gd name="connsiteY18" fmla="*/ 2346033 h 3306086"/>
                        <a:gd name="connsiteX19" fmla="*/ 7661082 w 8825948"/>
                        <a:gd name="connsiteY19" fmla="*/ 1279995 h 3306086"/>
                        <a:gd name="connsiteX20" fmla="*/ 7429815 w 8825948"/>
                        <a:gd name="connsiteY20" fmla="*/ 1284948 h 3306086"/>
                        <a:gd name="connsiteX21" fmla="*/ 7415013 w 8825948"/>
                        <a:gd name="connsiteY21" fmla="*/ 788126 h 3306086"/>
                        <a:gd name="connsiteX22" fmla="*/ 8696739 w 8825948"/>
                        <a:gd name="connsiteY22" fmla="*/ 765313 h 3306086"/>
                        <a:gd name="connsiteX23" fmla="*/ 8825948 w 8825948"/>
                        <a:gd name="connsiteY23" fmla="*/ 2683565 h 3306086"/>
                        <a:gd name="connsiteX24" fmla="*/ 5864087 w 8825948"/>
                        <a:gd name="connsiteY24" fmla="*/ 2733261 h 3306086"/>
                        <a:gd name="connsiteX25" fmla="*/ 5923722 w 8825948"/>
                        <a:gd name="connsiteY25" fmla="*/ 3269974 h 3306086"/>
                        <a:gd name="connsiteX26" fmla="*/ 4910002 w 8825948"/>
                        <a:gd name="connsiteY26" fmla="*/ 3303297 h 3306086"/>
                        <a:gd name="connsiteX27" fmla="*/ 4368801 w 8825948"/>
                        <a:gd name="connsiteY27" fmla="*/ 2570268 h 3306086"/>
                        <a:gd name="connsiteX28" fmla="*/ 3416873 w 8825948"/>
                        <a:gd name="connsiteY28" fmla="*/ 3297273 h 3306086"/>
                        <a:gd name="connsiteX29" fmla="*/ 2943474 w 8825948"/>
                        <a:gd name="connsiteY29" fmla="*/ 3306086 h 3306086"/>
                        <a:gd name="connsiteX30" fmla="*/ 168965 w 8825948"/>
                        <a:gd name="connsiteY30" fmla="*/ 1997765 h 3306086"/>
                        <a:gd name="connsiteX31" fmla="*/ 99189 w 8825948"/>
                        <a:gd name="connsiteY31" fmla="*/ 1230217 h 3306086"/>
                        <a:gd name="connsiteX32" fmla="*/ 656778 w 8825948"/>
                        <a:gd name="connsiteY32" fmla="*/ 1187792 h 3306086"/>
                        <a:gd name="connsiteX33" fmla="*/ 585150 w 8825948"/>
                        <a:gd name="connsiteY33" fmla="*/ 732878 h 3306086"/>
                        <a:gd name="connsiteX34" fmla="*/ 46963 w 8825948"/>
                        <a:gd name="connsiteY34" fmla="*/ 469289 h 3306086"/>
                        <a:gd name="connsiteX35" fmla="*/ 29818 w 8825948"/>
                        <a:gd name="connsiteY35" fmla="*/ 308113 h 3306086"/>
                        <a:gd name="connsiteX36" fmla="*/ 0 w 8825948"/>
                        <a:gd name="connsiteY36" fmla="*/ 0 h 3306086"/>
                        <a:gd name="connsiteX0" fmla="*/ 0 w 8825948"/>
                        <a:gd name="connsiteY0" fmla="*/ 0 h 3306086"/>
                        <a:gd name="connsiteX1" fmla="*/ 1381539 w 8825948"/>
                        <a:gd name="connsiteY1" fmla="*/ 0 h 3306086"/>
                        <a:gd name="connsiteX2" fmla="*/ 1560444 w 8825948"/>
                        <a:gd name="connsiteY2" fmla="*/ 1113182 h 3306086"/>
                        <a:gd name="connsiteX3" fmla="*/ 3444572 w 8825948"/>
                        <a:gd name="connsiteY3" fmla="*/ 1088445 h 3306086"/>
                        <a:gd name="connsiteX4" fmla="*/ 3497514 w 8825948"/>
                        <a:gd name="connsiteY4" fmla="*/ 1267041 h 3306086"/>
                        <a:gd name="connsiteX5" fmla="*/ 3540186 w 8825948"/>
                        <a:gd name="connsiteY5" fmla="*/ 1590891 h 3306086"/>
                        <a:gd name="connsiteX6" fmla="*/ 4028628 w 8825948"/>
                        <a:gd name="connsiteY6" fmla="*/ 1798155 h 3306086"/>
                        <a:gd name="connsiteX7" fmla="*/ 4942266 w 8825948"/>
                        <a:gd name="connsiteY7" fmla="*/ 1303617 h 3306086"/>
                        <a:gd name="connsiteX8" fmla="*/ 5149530 w 8825948"/>
                        <a:gd name="connsiteY8" fmla="*/ 1328001 h 3306086"/>
                        <a:gd name="connsiteX9" fmla="*/ 5411658 w 8825948"/>
                        <a:gd name="connsiteY9" fmla="*/ 1425537 h 3306086"/>
                        <a:gd name="connsiteX10" fmla="*/ 5618922 w 8825948"/>
                        <a:gd name="connsiteY10" fmla="*/ 1565745 h 3306086"/>
                        <a:gd name="connsiteX11" fmla="*/ 5850570 w 8825948"/>
                        <a:gd name="connsiteY11" fmla="*/ 1766913 h 3306086"/>
                        <a:gd name="connsiteX12" fmla="*/ 6045642 w 8825948"/>
                        <a:gd name="connsiteY12" fmla="*/ 1888833 h 3306086"/>
                        <a:gd name="connsiteX13" fmla="*/ 6326058 w 8825948"/>
                        <a:gd name="connsiteY13" fmla="*/ 1949793 h 3306086"/>
                        <a:gd name="connsiteX14" fmla="*/ 6594282 w 8825948"/>
                        <a:gd name="connsiteY14" fmla="*/ 1961985 h 3306086"/>
                        <a:gd name="connsiteX15" fmla="*/ 6813738 w 8825948"/>
                        <a:gd name="connsiteY15" fmla="*/ 1980273 h 3306086"/>
                        <a:gd name="connsiteX16" fmla="*/ 7033194 w 8825948"/>
                        <a:gd name="connsiteY16" fmla="*/ 2035137 h 3306086"/>
                        <a:gd name="connsiteX17" fmla="*/ 7337994 w 8825948"/>
                        <a:gd name="connsiteY17" fmla="*/ 2218017 h 3306086"/>
                        <a:gd name="connsiteX18" fmla="*/ 7685466 w 8825948"/>
                        <a:gd name="connsiteY18" fmla="*/ 2346033 h 3306086"/>
                        <a:gd name="connsiteX19" fmla="*/ 7661082 w 8825948"/>
                        <a:gd name="connsiteY19" fmla="*/ 1279995 h 3306086"/>
                        <a:gd name="connsiteX20" fmla="*/ 7429815 w 8825948"/>
                        <a:gd name="connsiteY20" fmla="*/ 1284948 h 3306086"/>
                        <a:gd name="connsiteX21" fmla="*/ 7415013 w 8825948"/>
                        <a:gd name="connsiteY21" fmla="*/ 788126 h 3306086"/>
                        <a:gd name="connsiteX22" fmla="*/ 8696739 w 8825948"/>
                        <a:gd name="connsiteY22" fmla="*/ 765313 h 3306086"/>
                        <a:gd name="connsiteX23" fmla="*/ 8825948 w 8825948"/>
                        <a:gd name="connsiteY23" fmla="*/ 2683565 h 3306086"/>
                        <a:gd name="connsiteX24" fmla="*/ 5864087 w 8825948"/>
                        <a:gd name="connsiteY24" fmla="*/ 2733261 h 3306086"/>
                        <a:gd name="connsiteX25" fmla="*/ 5923722 w 8825948"/>
                        <a:gd name="connsiteY25" fmla="*/ 3269974 h 3306086"/>
                        <a:gd name="connsiteX26" fmla="*/ 4910002 w 8825948"/>
                        <a:gd name="connsiteY26" fmla="*/ 3303297 h 3306086"/>
                        <a:gd name="connsiteX27" fmla="*/ 4368801 w 8825948"/>
                        <a:gd name="connsiteY27" fmla="*/ 2570268 h 3306086"/>
                        <a:gd name="connsiteX28" fmla="*/ 3416873 w 8825948"/>
                        <a:gd name="connsiteY28" fmla="*/ 3297273 h 3306086"/>
                        <a:gd name="connsiteX29" fmla="*/ 2943474 w 8825948"/>
                        <a:gd name="connsiteY29" fmla="*/ 3306086 h 3306086"/>
                        <a:gd name="connsiteX30" fmla="*/ 168965 w 8825948"/>
                        <a:gd name="connsiteY30" fmla="*/ 1997765 h 3306086"/>
                        <a:gd name="connsiteX31" fmla="*/ 99189 w 8825948"/>
                        <a:gd name="connsiteY31" fmla="*/ 1230217 h 3306086"/>
                        <a:gd name="connsiteX32" fmla="*/ 656778 w 8825948"/>
                        <a:gd name="connsiteY32" fmla="*/ 1187792 h 3306086"/>
                        <a:gd name="connsiteX33" fmla="*/ 585150 w 8825948"/>
                        <a:gd name="connsiteY33" fmla="*/ 732878 h 3306086"/>
                        <a:gd name="connsiteX34" fmla="*/ 46963 w 8825948"/>
                        <a:gd name="connsiteY34" fmla="*/ 469289 h 3306086"/>
                        <a:gd name="connsiteX35" fmla="*/ 29818 w 8825948"/>
                        <a:gd name="connsiteY35" fmla="*/ 308113 h 3306086"/>
                        <a:gd name="connsiteX36" fmla="*/ 0 w 8825948"/>
                        <a:gd name="connsiteY36" fmla="*/ 0 h 3306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8825948" h="3306086">
                          <a:moveTo>
                            <a:pt x="0" y="0"/>
                          </a:moveTo>
                          <a:lnTo>
                            <a:pt x="1381539" y="0"/>
                          </a:lnTo>
                          <a:lnTo>
                            <a:pt x="1560444" y="1113182"/>
                          </a:lnTo>
                          <a:lnTo>
                            <a:pt x="3444572" y="1088445"/>
                          </a:lnTo>
                          <a:cubicBezTo>
                            <a:pt x="3501225" y="1273600"/>
                            <a:pt x="3479038" y="1190920"/>
                            <a:pt x="3497514" y="1267041"/>
                          </a:cubicBezTo>
                          <a:cubicBezTo>
                            <a:pt x="3513450" y="1350782"/>
                            <a:pt x="3523803" y="1482560"/>
                            <a:pt x="3540186" y="1590891"/>
                          </a:cubicBezTo>
                          <a:lnTo>
                            <a:pt x="4028628" y="1798155"/>
                          </a:lnTo>
                          <a:lnTo>
                            <a:pt x="4942266" y="1303617"/>
                          </a:lnTo>
                          <a:lnTo>
                            <a:pt x="5149530" y="1328001"/>
                          </a:lnTo>
                          <a:lnTo>
                            <a:pt x="5411658" y="1425537"/>
                          </a:lnTo>
                          <a:lnTo>
                            <a:pt x="5618922" y="1565745"/>
                          </a:lnTo>
                          <a:lnTo>
                            <a:pt x="5850570" y="1766913"/>
                          </a:lnTo>
                          <a:lnTo>
                            <a:pt x="6045642" y="1888833"/>
                          </a:lnTo>
                          <a:lnTo>
                            <a:pt x="6326058" y="1949793"/>
                          </a:lnTo>
                          <a:lnTo>
                            <a:pt x="6594282" y="1961985"/>
                          </a:lnTo>
                          <a:lnTo>
                            <a:pt x="6813738" y="1980273"/>
                          </a:lnTo>
                          <a:lnTo>
                            <a:pt x="7033194" y="2035137"/>
                          </a:lnTo>
                          <a:lnTo>
                            <a:pt x="7337994" y="2218017"/>
                          </a:lnTo>
                          <a:lnTo>
                            <a:pt x="7685466" y="2346033"/>
                          </a:lnTo>
                          <a:lnTo>
                            <a:pt x="7661082" y="1279995"/>
                          </a:lnTo>
                          <a:lnTo>
                            <a:pt x="7429815" y="1284948"/>
                          </a:lnTo>
                          <a:lnTo>
                            <a:pt x="7415013" y="788126"/>
                          </a:lnTo>
                          <a:lnTo>
                            <a:pt x="8696739" y="765313"/>
                          </a:lnTo>
                          <a:lnTo>
                            <a:pt x="8825948" y="2683565"/>
                          </a:lnTo>
                          <a:lnTo>
                            <a:pt x="5864087" y="2733261"/>
                          </a:lnTo>
                          <a:lnTo>
                            <a:pt x="5923722" y="3269974"/>
                          </a:lnTo>
                          <a:lnTo>
                            <a:pt x="4910002" y="3303297"/>
                          </a:lnTo>
                          <a:lnTo>
                            <a:pt x="4368801" y="2570268"/>
                          </a:lnTo>
                          <a:lnTo>
                            <a:pt x="3416873" y="3297273"/>
                          </a:lnTo>
                          <a:lnTo>
                            <a:pt x="2943474" y="3306086"/>
                          </a:lnTo>
                          <a:lnTo>
                            <a:pt x="168965" y="1997765"/>
                          </a:lnTo>
                          <a:lnTo>
                            <a:pt x="99189" y="1230217"/>
                          </a:lnTo>
                          <a:lnTo>
                            <a:pt x="656778" y="1187792"/>
                          </a:lnTo>
                          <a:lnTo>
                            <a:pt x="585150" y="732878"/>
                          </a:lnTo>
                          <a:lnTo>
                            <a:pt x="46963" y="469289"/>
                          </a:lnTo>
                          <a:lnTo>
                            <a:pt x="29818" y="30811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  <a:ln w="190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71E663F1-8A7A-2B19-2C9C-B5FB3CBE71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3120" y="3111500"/>
                      <a:ext cx="790575" cy="508000"/>
                    </a:xfrm>
                    <a:custGeom>
                      <a:avLst/>
                      <a:gdLst>
                        <a:gd name="connsiteX0" fmla="*/ 0 w 790575"/>
                        <a:gd name="connsiteY0" fmla="*/ 13335 h 510540"/>
                        <a:gd name="connsiteX1" fmla="*/ 11430 w 790575"/>
                        <a:gd name="connsiteY1" fmla="*/ 510540 h 510540"/>
                        <a:gd name="connsiteX2" fmla="*/ 790575 w 790575"/>
                        <a:gd name="connsiteY2" fmla="*/ 489585 h 510540"/>
                        <a:gd name="connsiteX3" fmla="*/ 758190 w 790575"/>
                        <a:gd name="connsiteY3" fmla="*/ 0 h 510540"/>
                        <a:gd name="connsiteX4" fmla="*/ 0 w 790575"/>
                        <a:gd name="connsiteY4" fmla="*/ 13335 h 5105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0575" h="510540">
                          <a:moveTo>
                            <a:pt x="0" y="13335"/>
                          </a:moveTo>
                          <a:lnTo>
                            <a:pt x="11430" y="510540"/>
                          </a:lnTo>
                          <a:lnTo>
                            <a:pt x="790575" y="489585"/>
                          </a:lnTo>
                          <a:lnTo>
                            <a:pt x="758190" y="0"/>
                          </a:lnTo>
                          <a:lnTo>
                            <a:pt x="0" y="13335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24000"/>
                      </a:srgbClr>
                    </a:solidFill>
                    <a:ln w="1905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B049FDBE-AFED-8666-0F03-D129E943EE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2860" y="4175760"/>
                      <a:ext cx="2846070" cy="1470660"/>
                    </a:xfrm>
                    <a:custGeom>
                      <a:avLst/>
                      <a:gdLst>
                        <a:gd name="connsiteX0" fmla="*/ 1405890 w 2846070"/>
                        <a:gd name="connsiteY0" fmla="*/ 0 h 1470660"/>
                        <a:gd name="connsiteX1" fmla="*/ 0 w 2846070"/>
                        <a:gd name="connsiteY1" fmla="*/ 788670 h 1470660"/>
                        <a:gd name="connsiteX2" fmla="*/ 1424940 w 2846070"/>
                        <a:gd name="connsiteY2" fmla="*/ 1470660 h 1470660"/>
                        <a:gd name="connsiteX3" fmla="*/ 1897380 w 2846070"/>
                        <a:gd name="connsiteY3" fmla="*/ 1459230 h 1470660"/>
                        <a:gd name="connsiteX4" fmla="*/ 2846070 w 2846070"/>
                        <a:gd name="connsiteY4" fmla="*/ 727710 h 1470660"/>
                        <a:gd name="connsiteX5" fmla="*/ 1405890 w 2846070"/>
                        <a:gd name="connsiteY5" fmla="*/ 0 h 1470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46070" h="1470660">
                          <a:moveTo>
                            <a:pt x="1405890" y="0"/>
                          </a:moveTo>
                          <a:lnTo>
                            <a:pt x="0" y="788670"/>
                          </a:lnTo>
                          <a:lnTo>
                            <a:pt x="1424940" y="1470660"/>
                          </a:lnTo>
                          <a:lnTo>
                            <a:pt x="1897380" y="1459230"/>
                          </a:lnTo>
                          <a:lnTo>
                            <a:pt x="2846070" y="727710"/>
                          </a:lnTo>
                          <a:lnTo>
                            <a:pt x="1405890" y="0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22000"/>
                      </a:srgbClr>
                    </a:solidFill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b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For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Pak Steel Mill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700 Acres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FDBE5934-8408-D14F-AE77-5D81F76EFA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27506" y="4211758"/>
                      <a:ext cx="2667387" cy="6662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Vacant PSM Land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4875 Acres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ndara" panose="020E0502030303020204" pitchFamily="34" charset="0"/>
                      </a:endParaRPr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B5F7CF4E-CACB-B635-C62E-4982C87E0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3160" y="2339439"/>
                      <a:ext cx="2059940" cy="1112520"/>
                    </a:xfrm>
                    <a:custGeom>
                      <a:avLst/>
                      <a:gdLst>
                        <a:gd name="connsiteX0" fmla="*/ 0 w 2164080"/>
                        <a:gd name="connsiteY0" fmla="*/ 0 h 1117600"/>
                        <a:gd name="connsiteX1" fmla="*/ 1930400 w 2164080"/>
                        <a:gd name="connsiteY1" fmla="*/ 10160 h 1117600"/>
                        <a:gd name="connsiteX2" fmla="*/ 2062480 w 2164080"/>
                        <a:gd name="connsiteY2" fmla="*/ 873760 h 1117600"/>
                        <a:gd name="connsiteX3" fmla="*/ 2164080 w 2164080"/>
                        <a:gd name="connsiteY3" fmla="*/ 1076960 h 1117600"/>
                        <a:gd name="connsiteX4" fmla="*/ 193040 w 2164080"/>
                        <a:gd name="connsiteY4" fmla="*/ 1117600 h 1117600"/>
                        <a:gd name="connsiteX5" fmla="*/ 0 w 2164080"/>
                        <a:gd name="connsiteY5" fmla="*/ 0 h 1117600"/>
                        <a:gd name="connsiteX0" fmla="*/ 0 w 2164080"/>
                        <a:gd name="connsiteY0" fmla="*/ 0 h 1117600"/>
                        <a:gd name="connsiteX1" fmla="*/ 1930400 w 2164080"/>
                        <a:gd name="connsiteY1" fmla="*/ 10160 h 1117600"/>
                        <a:gd name="connsiteX2" fmla="*/ 2099056 w 2164080"/>
                        <a:gd name="connsiteY2" fmla="*/ 873760 h 1117600"/>
                        <a:gd name="connsiteX3" fmla="*/ 2164080 w 2164080"/>
                        <a:gd name="connsiteY3" fmla="*/ 1076960 h 1117600"/>
                        <a:gd name="connsiteX4" fmla="*/ 193040 w 2164080"/>
                        <a:gd name="connsiteY4" fmla="*/ 1117600 h 1117600"/>
                        <a:gd name="connsiteX5" fmla="*/ 0 w 2164080"/>
                        <a:gd name="connsiteY5" fmla="*/ 0 h 1117600"/>
                        <a:gd name="connsiteX0" fmla="*/ 0 w 2148840"/>
                        <a:gd name="connsiteY0" fmla="*/ 0 h 1130300"/>
                        <a:gd name="connsiteX1" fmla="*/ 1915160 w 2148840"/>
                        <a:gd name="connsiteY1" fmla="*/ 22860 h 1130300"/>
                        <a:gd name="connsiteX2" fmla="*/ 2083816 w 2148840"/>
                        <a:gd name="connsiteY2" fmla="*/ 886460 h 1130300"/>
                        <a:gd name="connsiteX3" fmla="*/ 2148840 w 2148840"/>
                        <a:gd name="connsiteY3" fmla="*/ 1089660 h 1130300"/>
                        <a:gd name="connsiteX4" fmla="*/ 177800 w 2148840"/>
                        <a:gd name="connsiteY4" fmla="*/ 1130300 h 1130300"/>
                        <a:gd name="connsiteX5" fmla="*/ 0 w 2148840"/>
                        <a:gd name="connsiteY5" fmla="*/ 0 h 1130300"/>
                        <a:gd name="connsiteX0" fmla="*/ 0 w 2141220"/>
                        <a:gd name="connsiteY0" fmla="*/ 0 h 1130300"/>
                        <a:gd name="connsiteX1" fmla="*/ 1915160 w 2141220"/>
                        <a:gd name="connsiteY1" fmla="*/ 22860 h 1130300"/>
                        <a:gd name="connsiteX2" fmla="*/ 2083816 w 2141220"/>
                        <a:gd name="connsiteY2" fmla="*/ 886460 h 1130300"/>
                        <a:gd name="connsiteX3" fmla="*/ 2141220 w 2141220"/>
                        <a:gd name="connsiteY3" fmla="*/ 1079500 h 1130300"/>
                        <a:gd name="connsiteX4" fmla="*/ 177800 w 2141220"/>
                        <a:gd name="connsiteY4" fmla="*/ 1130300 h 1130300"/>
                        <a:gd name="connsiteX5" fmla="*/ 0 w 2141220"/>
                        <a:gd name="connsiteY5" fmla="*/ 0 h 1130300"/>
                        <a:gd name="connsiteX0" fmla="*/ 0 w 2141220"/>
                        <a:gd name="connsiteY0" fmla="*/ 0 h 1130300"/>
                        <a:gd name="connsiteX1" fmla="*/ 1915160 w 2141220"/>
                        <a:gd name="connsiteY1" fmla="*/ 22860 h 1130300"/>
                        <a:gd name="connsiteX2" fmla="*/ 2058416 w 2141220"/>
                        <a:gd name="connsiteY2" fmla="*/ 873760 h 1130300"/>
                        <a:gd name="connsiteX3" fmla="*/ 2141220 w 2141220"/>
                        <a:gd name="connsiteY3" fmla="*/ 1079500 h 1130300"/>
                        <a:gd name="connsiteX4" fmla="*/ 177800 w 2141220"/>
                        <a:gd name="connsiteY4" fmla="*/ 1130300 h 1130300"/>
                        <a:gd name="connsiteX5" fmla="*/ 0 w 2141220"/>
                        <a:gd name="connsiteY5" fmla="*/ 0 h 1130300"/>
                        <a:gd name="connsiteX0" fmla="*/ 0 w 2141220"/>
                        <a:gd name="connsiteY0" fmla="*/ 0 h 1112520"/>
                        <a:gd name="connsiteX1" fmla="*/ 1915160 w 2141220"/>
                        <a:gd name="connsiteY1" fmla="*/ 22860 h 1112520"/>
                        <a:gd name="connsiteX2" fmla="*/ 2058416 w 2141220"/>
                        <a:gd name="connsiteY2" fmla="*/ 873760 h 1112520"/>
                        <a:gd name="connsiteX3" fmla="*/ 2141220 w 2141220"/>
                        <a:gd name="connsiteY3" fmla="*/ 1079500 h 1112520"/>
                        <a:gd name="connsiteX4" fmla="*/ 175260 w 2141220"/>
                        <a:gd name="connsiteY4" fmla="*/ 1112520 h 1112520"/>
                        <a:gd name="connsiteX5" fmla="*/ 0 w 2141220"/>
                        <a:gd name="connsiteY5" fmla="*/ 0 h 1112520"/>
                        <a:gd name="connsiteX0" fmla="*/ 0 w 2059940"/>
                        <a:gd name="connsiteY0" fmla="*/ 0 h 1112520"/>
                        <a:gd name="connsiteX1" fmla="*/ 1915160 w 2059940"/>
                        <a:gd name="connsiteY1" fmla="*/ 22860 h 1112520"/>
                        <a:gd name="connsiteX2" fmla="*/ 2058416 w 2059940"/>
                        <a:gd name="connsiteY2" fmla="*/ 873760 h 1112520"/>
                        <a:gd name="connsiteX3" fmla="*/ 2059940 w 2059940"/>
                        <a:gd name="connsiteY3" fmla="*/ 1089660 h 1112520"/>
                        <a:gd name="connsiteX4" fmla="*/ 175260 w 2059940"/>
                        <a:gd name="connsiteY4" fmla="*/ 1112520 h 1112520"/>
                        <a:gd name="connsiteX5" fmla="*/ 0 w 2059940"/>
                        <a:gd name="connsiteY5" fmla="*/ 0 h 1112520"/>
                        <a:gd name="connsiteX0" fmla="*/ 0 w 2059940"/>
                        <a:gd name="connsiteY0" fmla="*/ 0 h 1112520"/>
                        <a:gd name="connsiteX1" fmla="*/ 1915160 w 2059940"/>
                        <a:gd name="connsiteY1" fmla="*/ 22860 h 1112520"/>
                        <a:gd name="connsiteX2" fmla="*/ 2038096 w 2059940"/>
                        <a:gd name="connsiteY2" fmla="*/ 863600 h 1112520"/>
                        <a:gd name="connsiteX3" fmla="*/ 2059940 w 2059940"/>
                        <a:gd name="connsiteY3" fmla="*/ 1089660 h 1112520"/>
                        <a:gd name="connsiteX4" fmla="*/ 175260 w 2059940"/>
                        <a:gd name="connsiteY4" fmla="*/ 1112520 h 1112520"/>
                        <a:gd name="connsiteX5" fmla="*/ 0 w 2059940"/>
                        <a:gd name="connsiteY5" fmla="*/ 0 h 1112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59940" h="1112520">
                          <a:moveTo>
                            <a:pt x="0" y="0"/>
                          </a:moveTo>
                          <a:lnTo>
                            <a:pt x="1915160" y="22860"/>
                          </a:lnTo>
                          <a:lnTo>
                            <a:pt x="2038096" y="863600"/>
                          </a:lnTo>
                          <a:lnTo>
                            <a:pt x="2059940" y="1089660"/>
                          </a:lnTo>
                          <a:lnTo>
                            <a:pt x="175260" y="11125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00">
                        <a:alpha val="30000"/>
                      </a:srgbClr>
                    </a:solidFill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Downstream Industrial Estate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andara" panose="020E0502030303020204" pitchFamily="34" charset="0"/>
                        </a:rPr>
                        <a:t>731 Acres</a:t>
                      </a:r>
                      <a:endParaRPr lang="en-GB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ndara" panose="020E0502030303020204" pitchFamily="34" charset="0"/>
                      </a:endParaRPr>
                    </a:p>
                  </p:txBody>
                </p:sp>
              </p:grp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4D04A50-9CB4-B5F8-A7E6-3C45F160A558}"/>
                      </a:ext>
                    </a:extLst>
                  </p:cNvPr>
                  <p:cNvSpPr txBox="1"/>
                  <p:nvPr/>
                </p:nvSpPr>
                <p:spPr>
                  <a:xfrm>
                    <a:off x="9714079" y="3264367"/>
                    <a:ext cx="80865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ndara" panose="020E0502030303020204" pitchFamily="34" charset="0"/>
                      </a:rPr>
                      <a:t>200 Acres</a:t>
                    </a:r>
                    <a:endParaRPr lang="en-GB" sz="1400" b="1" dirty="0">
                      <a:solidFill>
                        <a:schemeClr val="tx1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Candara" panose="020E0502030303020204" pitchFamily="34" charset="0"/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E1DCFAC5-0FD0-8A3A-0A6F-3B950EFFFB28}"/>
                    </a:ext>
                  </a:extLst>
                </p:cNvPr>
                <p:cNvGrpSpPr/>
                <p:nvPr/>
              </p:nvGrpSpPr>
              <p:grpSpPr>
                <a:xfrm>
                  <a:off x="69842" y="4418596"/>
                  <a:ext cx="2318599" cy="2277738"/>
                  <a:chOff x="69842" y="4418596"/>
                  <a:chExt cx="2318599" cy="2277738"/>
                </a:xfrm>
              </p:grpSpPr>
              <p:sp>
                <p:nvSpPr>
                  <p:cNvPr id="33" name="Rectangle 32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1FECC565-8DF9-ACD1-12D3-10116B202464}"/>
                      </a:ext>
                    </a:extLst>
                  </p:cNvPr>
                  <p:cNvSpPr/>
                  <p:nvPr/>
                </p:nvSpPr>
                <p:spPr>
                  <a:xfrm>
                    <a:off x="92685" y="4418596"/>
                    <a:ext cx="2272913" cy="26381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rgbClr val="1F497D">
                        <a:lumMod val="60000"/>
                        <a:lumOff val="40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BQIP – 930 Acres</a:t>
                    </a:r>
                  </a:p>
                </p:txBody>
              </p:sp>
              <p:sp>
                <p:nvSpPr>
                  <p:cNvPr id="34" name="Rectangle 33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7B3CE6DD-636D-E526-7680-508EF0527515}"/>
                      </a:ext>
                    </a:extLst>
                  </p:cNvPr>
                  <p:cNvSpPr/>
                  <p:nvPr/>
                </p:nvSpPr>
                <p:spPr>
                  <a:xfrm>
                    <a:off x="92685" y="4737538"/>
                    <a:ext cx="2272913" cy="223995"/>
                  </a:xfrm>
                  <a:prstGeom prst="rect">
                    <a:avLst/>
                  </a:prstGeom>
                  <a:solidFill>
                    <a:srgbClr val="A99884"/>
                  </a:soli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KIP – 1534 1</a:t>
                    </a:r>
                    <a:r>
                      <a:rPr kumimoji="0" lang="en-US" sz="1400" b="1" i="1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st</a:t>
                    </a: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 Phase</a:t>
                    </a:r>
                  </a:p>
                </p:txBody>
              </p:sp>
              <p:sp>
                <p:nvSpPr>
                  <p:cNvPr id="35" name="Rectangle 34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FB04F6A7-52FA-44AB-883B-F72A3E648D38}"/>
                      </a:ext>
                    </a:extLst>
                  </p:cNvPr>
                  <p:cNvSpPr/>
                  <p:nvPr/>
                </p:nvSpPr>
                <p:spPr>
                  <a:xfrm>
                    <a:off x="92685" y="5019539"/>
                    <a:ext cx="2272913" cy="2239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Vacant PSM Land – 4875</a:t>
                    </a:r>
                  </a:p>
                </p:txBody>
              </p:sp>
              <p:sp>
                <p:nvSpPr>
                  <p:cNvPr id="36" name="Rectangle 35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870B0C5B-4BD7-4C48-5255-8B7D733151C6}"/>
                      </a:ext>
                    </a:extLst>
                  </p:cNvPr>
                  <p:cNvSpPr/>
                  <p:nvPr/>
                </p:nvSpPr>
                <p:spPr>
                  <a:xfrm>
                    <a:off x="92685" y="5366995"/>
                    <a:ext cx="2272913" cy="2239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9BBB59">
                          <a:tint val="50000"/>
                          <a:satMod val="300000"/>
                        </a:srgbClr>
                      </a:gs>
                      <a:gs pos="35000">
                        <a:srgbClr val="9BBB59">
                          <a:tint val="37000"/>
                          <a:satMod val="300000"/>
                        </a:srgbClr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For PSM – 700</a:t>
                    </a:r>
                  </a:p>
                </p:txBody>
              </p:sp>
              <p:sp>
                <p:nvSpPr>
                  <p:cNvPr id="37" name="Rectangle 36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79CBE80C-2C2F-686F-F46B-53A0F6890360}"/>
                      </a:ext>
                    </a:extLst>
                  </p:cNvPr>
                  <p:cNvSpPr/>
                  <p:nvPr/>
                </p:nvSpPr>
                <p:spPr>
                  <a:xfrm>
                    <a:off x="92685" y="5643331"/>
                    <a:ext cx="2272913" cy="223995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DSIE – 731</a:t>
                    </a:r>
                  </a:p>
                </p:txBody>
              </p:sp>
              <p:sp>
                <p:nvSpPr>
                  <p:cNvPr id="38" name="Rectangle 37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FD89BD53-128E-288E-9EDB-524E64ED052B}"/>
                      </a:ext>
                    </a:extLst>
                  </p:cNvPr>
                  <p:cNvSpPr/>
                  <p:nvPr/>
                </p:nvSpPr>
                <p:spPr>
                  <a:xfrm>
                    <a:off x="92685" y="5919667"/>
                    <a:ext cx="2272913" cy="223995"/>
                  </a:xfrm>
                  <a:prstGeom prst="rect">
                    <a:avLst/>
                  </a:prstGeom>
                  <a:solidFill>
                    <a:srgbClr val="B9D9B1"/>
                  </a:solidFill>
                  <a:ln w="9525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i="1" kern="0" dirty="0">
                        <a:solidFill>
                          <a:prstClr val="black"/>
                        </a:solidFill>
                        <a:latin typeface="Candara" panose="020E0502030303020204" pitchFamily="34" charset="0"/>
                      </a:rPr>
                      <a:t>ACCL - 200</a:t>
                    </a:r>
                    <a:endParaRPr kumimoji="0" lang="en-US" sz="14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Rectangle 38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E2FE613A-247E-C8ED-5C28-253DDE7CBB8C}"/>
                      </a:ext>
                    </a:extLst>
                  </p:cNvPr>
                  <p:cNvSpPr/>
                  <p:nvPr/>
                </p:nvSpPr>
                <p:spPr>
                  <a:xfrm>
                    <a:off x="92685" y="6196003"/>
                    <a:ext cx="2272913" cy="223995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 cap="flat" cmpd="sng" algn="ctr">
                    <a:solidFill>
                      <a:srgbClr val="F7964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NSCL - 220</a:t>
                    </a:r>
                  </a:p>
                </p:txBody>
              </p:sp>
              <p:sp>
                <p:nvSpPr>
                  <p:cNvPr id="40" name="Rectangle 39">
                    <a:hlinkClick r:id="" action="ppaction://noaction"/>
                    <a:extLst>
                      <a:ext uri="{FF2B5EF4-FFF2-40B4-BE49-F238E27FC236}">
                        <a16:creationId xmlns:a16="http://schemas.microsoft.com/office/drawing/2014/main" id="{8315308A-80AD-B418-613A-062490689E14}"/>
                      </a:ext>
                    </a:extLst>
                  </p:cNvPr>
                  <p:cNvSpPr/>
                  <p:nvPr/>
                </p:nvSpPr>
                <p:spPr>
                  <a:xfrm>
                    <a:off x="92685" y="6472339"/>
                    <a:ext cx="2272913" cy="223995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 cap="flat" cmpd="sng" algn="ctr">
                    <a:solidFill>
                      <a:srgbClr val="C0504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PQA - 158</a:t>
                    </a: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C12D10C-F56E-E9EB-4078-0C260BF1C497}"/>
                      </a:ext>
                    </a:extLst>
                  </p:cNvPr>
                  <p:cNvSpPr/>
                  <p:nvPr/>
                </p:nvSpPr>
                <p:spPr>
                  <a:xfrm>
                    <a:off x="69842" y="4418596"/>
                    <a:ext cx="2318599" cy="862142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rgbClr val="C00000"/>
                    </a:solidFill>
                    <a:prstDash val="solid"/>
                  </a:ln>
                  <a:effectLst>
                    <a:glow rad="38100">
                      <a:srgbClr val="FFFF00">
                        <a:alpha val="60000"/>
                      </a:srgb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69ACD1A-DCE0-62C5-1087-25B4BA33B49F}"/>
                    </a:ext>
                  </a:extLst>
                </p:cNvPr>
                <p:cNvSpPr/>
                <p:nvPr/>
              </p:nvSpPr>
              <p:spPr>
                <a:xfrm>
                  <a:off x="2351984" y="2800350"/>
                  <a:ext cx="613410" cy="765810"/>
                </a:xfrm>
                <a:custGeom>
                  <a:avLst/>
                  <a:gdLst>
                    <a:gd name="connsiteX0" fmla="*/ 0 w 613410"/>
                    <a:gd name="connsiteY0" fmla="*/ 0 h 765810"/>
                    <a:gd name="connsiteX1" fmla="*/ 53340 w 613410"/>
                    <a:gd name="connsiteY1" fmla="*/ 765810 h 765810"/>
                    <a:gd name="connsiteX2" fmla="*/ 613410 w 613410"/>
                    <a:gd name="connsiteY2" fmla="*/ 727710 h 765810"/>
                    <a:gd name="connsiteX3" fmla="*/ 544830 w 613410"/>
                    <a:gd name="connsiteY3" fmla="*/ 274320 h 765810"/>
                    <a:gd name="connsiteX4" fmla="*/ 0 w 613410"/>
                    <a:gd name="connsiteY4" fmla="*/ 0 h 76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410" h="765810">
                      <a:moveTo>
                        <a:pt x="0" y="0"/>
                      </a:moveTo>
                      <a:lnTo>
                        <a:pt x="53340" y="765810"/>
                      </a:lnTo>
                      <a:lnTo>
                        <a:pt x="613410" y="727710"/>
                      </a:lnTo>
                      <a:lnTo>
                        <a:pt x="544830" y="2743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30000"/>
                  </a:schemeClr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BEC8206-FDDA-A5D5-8EE9-12A02B6F762E}"/>
                  </a:ext>
                </a:extLst>
              </p:cNvPr>
              <p:cNvSpPr/>
              <p:nvPr/>
            </p:nvSpPr>
            <p:spPr>
              <a:xfrm>
                <a:off x="10150856" y="2020765"/>
                <a:ext cx="1892683" cy="562168"/>
              </a:xfrm>
              <a:prstGeom prst="wedgeRoundRectCallout">
                <a:avLst>
                  <a:gd name="adj1" fmla="val -57734"/>
                  <a:gd name="adj2" fmla="val 142522"/>
                  <a:gd name="adj3" fmla="val 16667"/>
                </a:avLst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Candara" panose="020E0502030303020204" pitchFamily="34" charset="0"/>
                  </a:rPr>
                  <a:t>Arabian Sea  Country Club Ltd</a:t>
                </a:r>
                <a:endParaRPr lang="en-GB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ndara" panose="020E0502030303020204" pitchFamily="34" charset="0"/>
                </a:endParaRPr>
              </a:p>
            </p:txBody>
          </p:sp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16A16C9C-4871-097B-0F5C-049B32F3809B}"/>
                  </a:ext>
                </a:extLst>
              </p:cNvPr>
              <p:cNvSpPr/>
              <p:nvPr/>
            </p:nvSpPr>
            <p:spPr>
              <a:xfrm>
                <a:off x="6641200" y="5967232"/>
                <a:ext cx="1620903" cy="562168"/>
              </a:xfrm>
              <a:prstGeom prst="wedgeRoundRectCallout">
                <a:avLst>
                  <a:gd name="adj1" fmla="val -53129"/>
                  <a:gd name="adj2" fmla="val -112330"/>
                  <a:gd name="adj3" fmla="val 16667"/>
                </a:avLst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Candara" panose="020E0502030303020204" pitchFamily="34" charset="0"/>
                  </a:rPr>
                  <a:t>National Steel Complex Ltd</a:t>
                </a:r>
                <a:endParaRPr lang="en-GB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00FDEB8-8610-F847-1120-4D3AD8C80AED}"/>
                </a:ext>
              </a:extLst>
            </p:cNvPr>
            <p:cNvSpPr/>
            <p:nvPr/>
          </p:nvSpPr>
          <p:spPr>
            <a:xfrm>
              <a:off x="186563" y="2253596"/>
              <a:ext cx="1646564" cy="317329"/>
            </a:xfrm>
            <a:prstGeom prst="wedgeRoundRectCallout">
              <a:avLst>
                <a:gd name="adj1" fmla="val 84054"/>
                <a:gd name="adj2" fmla="val 243683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andara" panose="020E0502030303020204" pitchFamily="34" charset="0"/>
                </a:rPr>
                <a:t>Leased to PQA</a:t>
              </a:r>
              <a:endParaRPr lang="en-GB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6C1992-6EAE-D557-BBB3-8047B94C51AD}"/>
              </a:ext>
            </a:extLst>
          </p:cNvPr>
          <p:cNvCxnSpPr>
            <a:cxnSpLocks/>
          </p:cNvCxnSpPr>
          <p:nvPr/>
        </p:nvCxnSpPr>
        <p:spPr>
          <a:xfrm>
            <a:off x="8804828" y="3264393"/>
            <a:ext cx="39040" cy="110929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CD4D6C-EF5C-0C39-359F-DD191225049C}"/>
              </a:ext>
            </a:extLst>
          </p:cNvPr>
          <p:cNvCxnSpPr>
            <a:cxnSpLocks/>
            <a:stCxn id="45" idx="19"/>
          </p:cNvCxnSpPr>
          <p:nvPr/>
        </p:nvCxnSpPr>
        <p:spPr>
          <a:xfrm flipH="1">
            <a:off x="9699090" y="3716856"/>
            <a:ext cx="252881" cy="227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81AF24-647A-C31E-E195-D92FC83B5FC9}"/>
              </a:ext>
            </a:extLst>
          </p:cNvPr>
          <p:cNvCxnSpPr>
            <a:cxnSpLocks/>
          </p:cNvCxnSpPr>
          <p:nvPr/>
        </p:nvCxnSpPr>
        <p:spPr>
          <a:xfrm flipV="1">
            <a:off x="9699090" y="3258431"/>
            <a:ext cx="0" cy="48117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B456BA-E996-5489-DFCA-026B05AD6D0E}"/>
              </a:ext>
            </a:extLst>
          </p:cNvPr>
          <p:cNvCxnSpPr/>
          <p:nvPr/>
        </p:nvCxnSpPr>
        <p:spPr>
          <a:xfrm flipH="1">
            <a:off x="9579860" y="3264781"/>
            <a:ext cx="11923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238A59-F138-A534-01E2-5FE95FA119B7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7464905" y="3254855"/>
            <a:ext cx="1726741" cy="5391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>
            <a:extLst>
              <a:ext uri="{FF2B5EF4-FFF2-40B4-BE49-F238E27FC236}">
                <a16:creationId xmlns:a16="http://schemas.microsoft.com/office/drawing/2014/main" id="{E8C1D31C-7A54-7628-BE4F-DCD19022CE0B}"/>
              </a:ext>
            </a:extLst>
          </p:cNvPr>
          <p:cNvSpPr/>
          <p:nvPr/>
        </p:nvSpPr>
        <p:spPr>
          <a:xfrm flipH="1" flipV="1">
            <a:off x="9191646" y="3181030"/>
            <a:ext cx="415331" cy="137920"/>
          </a:xfrm>
          <a:prstGeom prst="arc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8997FDC-8E61-00C0-6162-D9F316E127E3}"/>
              </a:ext>
            </a:extLst>
          </p:cNvPr>
          <p:cNvCxnSpPr>
            <a:stCxn id="55" idx="0"/>
          </p:cNvCxnSpPr>
          <p:nvPr/>
        </p:nvCxnSpPr>
        <p:spPr>
          <a:xfrm flipV="1">
            <a:off x="9399312" y="3264781"/>
            <a:ext cx="180548" cy="5416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D7766A-ECC0-5D31-73EB-99FA6B451EA7}"/>
              </a:ext>
            </a:extLst>
          </p:cNvPr>
          <p:cNvCxnSpPr>
            <a:cxnSpLocks/>
          </p:cNvCxnSpPr>
          <p:nvPr/>
        </p:nvCxnSpPr>
        <p:spPr>
          <a:xfrm flipH="1" flipV="1">
            <a:off x="5731760" y="3318950"/>
            <a:ext cx="15393" cy="20618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21279F1-86C8-3B5F-2CCA-933CB7A09576}"/>
              </a:ext>
            </a:extLst>
          </p:cNvPr>
          <p:cNvCxnSpPr>
            <a:cxnSpLocks/>
          </p:cNvCxnSpPr>
          <p:nvPr/>
        </p:nvCxnSpPr>
        <p:spPr>
          <a:xfrm flipH="1">
            <a:off x="5738113" y="3308767"/>
            <a:ext cx="1726792" cy="10183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75A83A9-A5DB-CE37-A757-E0188A580EC3}"/>
              </a:ext>
            </a:extLst>
          </p:cNvPr>
          <p:cNvSpPr txBox="1"/>
          <p:nvPr/>
        </p:nvSpPr>
        <p:spPr>
          <a:xfrm>
            <a:off x="8761624" y="3619963"/>
            <a:ext cx="1068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anose="020E0502030303020204" pitchFamily="34" charset="0"/>
              </a:rPr>
              <a:t>First Block of KIP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anose="020E0502030303020204" pitchFamily="34" charset="0"/>
              </a:rPr>
              <a:t>(534 acres)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anose="020E0502030303020204" pitchFamily="34" charset="0"/>
              </a:rPr>
              <a:t>PIDC</a:t>
            </a:r>
            <a:endParaRPr lang="en-PK" sz="105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9EB5C1-4C51-91F9-5824-124DFB1D53C5}"/>
              </a:ext>
            </a:extLst>
          </p:cNvPr>
          <p:cNvSpPr txBox="1"/>
          <p:nvPr/>
        </p:nvSpPr>
        <p:spPr>
          <a:xfrm>
            <a:off x="5822441" y="3440670"/>
            <a:ext cx="2846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anose="020E0502030303020204" pitchFamily="34" charset="0"/>
              </a:rPr>
              <a:t>Subsequent 1000 acres of KIP</a:t>
            </a:r>
            <a:endParaRPr lang="en-PK" sz="105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2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A4790E-10A1-4FA3-BAF5-BD9968965C2F}"/>
              </a:ext>
            </a:extLst>
          </p:cNvPr>
          <p:cNvSpPr/>
          <p:nvPr/>
        </p:nvSpPr>
        <p:spPr>
          <a:xfrm>
            <a:off x="-2" y="-23206"/>
            <a:ext cx="11201402" cy="1068235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Karachi Industrial Park – Federal SEZ</a:t>
            </a:r>
            <a:endParaRPr lang="en-US" sz="3600" b="1" dirty="0">
              <a:solidFill>
                <a:srgbClr val="FFFF00"/>
              </a:solidFill>
              <a:latin typeface="Bahnschrift Condensed" panose="020B0502040204020203" pitchFamily="34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078AA-7316-491B-8876-05E5A0EA62F3}"/>
              </a:ext>
            </a:extLst>
          </p:cNvPr>
          <p:cNvSpPr txBox="1"/>
          <p:nvPr/>
        </p:nvSpPr>
        <p:spPr>
          <a:xfrm>
            <a:off x="99603" y="1178665"/>
            <a:ext cx="11487794" cy="5346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Bahnschrift Condensed" panose="020B0502040204020203" pitchFamily="34" charset="0"/>
              </a:rPr>
              <a:t>PIDC is also Developing the first 500-Acre Block of a 6400 Acre Federal SEZ in Karachi near Port Qasim – completion 30</a:t>
            </a:r>
            <a:r>
              <a:rPr lang="en-US" sz="2800" baseline="30000" dirty="0">
                <a:latin typeface="Bahnschrift Condensed" panose="020B0502040204020203" pitchFamily="34" charset="0"/>
              </a:rPr>
              <a:t>th</a:t>
            </a:r>
            <a:r>
              <a:rPr lang="en-US" sz="2800" dirty="0">
                <a:latin typeface="Bahnschrift Condensed" panose="020B0502040204020203" pitchFamily="34" charset="0"/>
              </a:rPr>
              <a:t> June 2026.</a:t>
            </a:r>
          </a:p>
          <a:p>
            <a:pPr marL="342900" indent="-342900" algn="just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Bahnschrift Condensed" panose="020B0502040204020203" pitchFamily="34" charset="0"/>
              </a:rPr>
              <a:t>Master Plan of complete 1,534 Acres has already been prepared by a renowned consultant of industrial infrastructure, M/s Surbana Jurong Infrastructure Pte. Ltd Singapore</a:t>
            </a:r>
          </a:p>
          <a:p>
            <a:pPr marL="342900" indent="-342900" algn="just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The Turkish Investors/Developers may choose to Develop any chunk of land within the 6400acre  present a strategic opportunity for development by a Turkish investor. The Board of Investment (BoI), can provide the requisite terms and conditions to support the investment</a:t>
            </a:r>
          </a:p>
          <a:p>
            <a:pPr marL="342900" indent="-342900" algn="just"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Enterprises operating in Karachi Industrial Park can avail the same fiscal benefits as mentioned earlier (income tax exemption and exemption on duties &amp; taxes on import of capital goods)</a:t>
            </a:r>
          </a:p>
          <a:p>
            <a:pPr marL="342900" marR="31750" indent="-342900"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PK" sz="2000" dirty="0">
              <a:latin typeface="Bahnschrift Condensed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F0658-973E-47D1-8802-D42525942B0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-23206"/>
            <a:ext cx="990600" cy="876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512D21E-11FC-7DD9-41E6-ABBDEC3A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039" y="6505063"/>
            <a:ext cx="440961" cy="365125"/>
          </a:xfrm>
        </p:spPr>
        <p:txBody>
          <a:bodyPr/>
          <a:lstStyle/>
          <a:p>
            <a:fld id="{566A5D72-162C-4143-A142-D970F011EBFF}" type="slidenum">
              <a:rPr lang="en-PK" smtClean="0"/>
              <a:t>7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7359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986B9-E1E9-EA12-CA32-065D225A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3927D-D4A6-342C-7818-DB41597ED143}"/>
              </a:ext>
            </a:extLst>
          </p:cNvPr>
          <p:cNvSpPr/>
          <p:nvPr/>
        </p:nvSpPr>
        <p:spPr>
          <a:xfrm>
            <a:off x="-2" y="18361"/>
            <a:ext cx="10972800" cy="822960"/>
          </a:xfrm>
          <a:prstGeom prst="rect">
            <a:avLst/>
          </a:prstGeom>
          <a:solidFill>
            <a:srgbClr val="00B050">
              <a:alpha val="80000"/>
            </a:srgbClr>
          </a:solidFill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Bahnschrift Condensed" panose="020B0502040204020203" pitchFamily="34" charset="0"/>
                <a:ea typeface="+mj-ea"/>
              </a:rPr>
              <a:t>Master Plan of KIP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46983-D473-BFBE-1ECF-77C643C33AC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110" y="-551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B043610-303A-42E5-5201-48EB39FA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039" y="6505063"/>
            <a:ext cx="440961" cy="365125"/>
          </a:xfrm>
        </p:spPr>
        <p:txBody>
          <a:bodyPr/>
          <a:lstStyle/>
          <a:p>
            <a:fld id="{566A5D72-162C-4143-A142-D970F011EBFF}" type="slidenum">
              <a:rPr lang="en-PK" smtClean="0"/>
              <a:t>8</a:t>
            </a:fld>
            <a:endParaRPr lang="en-P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D2F6256-E7E8-E602-619C-4A5B3636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2211" y="6461275"/>
            <a:ext cx="305487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Pakistan Industrial Development Corporation (Pvt.) Ltd.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846E5-0CBC-01AA-7848-E9D5A3687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" y="841321"/>
            <a:ext cx="12153020" cy="58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DD674F4E14149BAC3C1BFB52BFBB2" ma:contentTypeVersion="14" ma:contentTypeDescription="Create a new document." ma:contentTypeScope="" ma:versionID="fc2832bda0c65977e7d1ffe18e8fb15a">
  <xsd:schema xmlns:xsd="http://www.w3.org/2001/XMLSchema" xmlns:xs="http://www.w3.org/2001/XMLSchema" xmlns:p="http://schemas.microsoft.com/office/2006/metadata/properties" xmlns:ns3="8b37b4fa-522b-415c-a54c-eefa8a8cf36f" xmlns:ns4="37ef5030-bccd-4767-82f2-bd06bfbe887f" targetNamespace="http://schemas.microsoft.com/office/2006/metadata/properties" ma:root="true" ma:fieldsID="529483e3c7735928a9f7c4a553db1252" ns3:_="" ns4:_="">
    <xsd:import namespace="8b37b4fa-522b-415c-a54c-eefa8a8cf36f"/>
    <xsd:import namespace="37ef5030-bccd-4767-82f2-bd06bfbe88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b4fa-522b-415c-a54c-eefa8a8cf3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f5030-bccd-4767-82f2-bd06bfbe8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60B01-9A18-4C58-973B-895673C34F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0D023-53DC-406E-9EBD-0B2469EE8E67}">
  <ds:schemaRefs>
    <ds:schemaRef ds:uri="37ef5030-bccd-4767-82f2-bd06bfbe887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8b37b4fa-522b-415c-a54c-eefa8a8cf36f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E2E7985-4327-4C9D-9D4D-BCC40DA49C0F}">
  <ds:schemaRefs>
    <ds:schemaRef ds:uri="37ef5030-bccd-4767-82f2-bd06bfbe887f"/>
    <ds:schemaRef ds:uri="8b37b4fa-522b-415c-a54c-eefa8a8cf3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6409</TotalTime>
  <Words>567</Words>
  <Application>Microsoft Office PowerPoint</Application>
  <PresentationFormat>Widescreen</PresentationFormat>
  <Paragraphs>109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Condensed</vt:lpstr>
      <vt:lpstr>Bahnschrift SemiBold Condensed</vt:lpstr>
      <vt:lpstr>Calibri</vt:lpstr>
      <vt:lpstr>Calibri Light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Farrukh Qamar</dc:creator>
  <cp:lastModifiedBy>Rizwan Bhatti</cp:lastModifiedBy>
  <cp:revision>67</cp:revision>
  <cp:lastPrinted>2022-12-09T06:30:31Z</cp:lastPrinted>
  <dcterms:created xsi:type="dcterms:W3CDTF">2021-07-13T05:25:15Z</dcterms:created>
  <dcterms:modified xsi:type="dcterms:W3CDTF">2025-06-17T05:29:06Z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0x010100B2EDD674F4E14149BAC3C1BFB52BFBB2</vt:lpwstr>
  </property>
</Properties>
</file>